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95" r:id="rId4"/>
    <p:sldId id="302" r:id="rId5"/>
    <p:sldId id="304" r:id="rId6"/>
    <p:sldId id="305" r:id="rId7"/>
    <p:sldId id="306" r:id="rId8"/>
    <p:sldId id="301" r:id="rId9"/>
    <p:sldId id="321" r:id="rId10"/>
    <p:sldId id="308" r:id="rId11"/>
    <p:sldId id="307" r:id="rId12"/>
    <p:sldId id="309" r:id="rId13"/>
    <p:sldId id="312" r:id="rId14"/>
    <p:sldId id="320" r:id="rId15"/>
    <p:sldId id="316" r:id="rId16"/>
    <p:sldId id="318" r:id="rId17"/>
    <p:sldId id="317" r:id="rId18"/>
    <p:sldId id="314" r:id="rId19"/>
    <p:sldId id="319" r:id="rId20"/>
    <p:sldId id="315" r:id="rId21"/>
    <p:sldId id="287" r:id="rId22"/>
    <p:sldId id="290" r:id="rId23"/>
    <p:sldId id="263" r:id="rId24"/>
  </p:sldIdLst>
  <p:sldSz cx="9144000" cy="6858000" type="screen4x3"/>
  <p:notesSz cx="6877050" cy="100028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66"/>
    <a:srgbClr val="00FFCC"/>
    <a:srgbClr val="CC3300"/>
    <a:srgbClr val="FF6699"/>
    <a:srgbClr val="CC66FF"/>
    <a:srgbClr val="00FFFF"/>
    <a:srgbClr val="E99B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D1EA6-4FC4-449F-91A7-96DD68B1D8BE}" type="doc">
      <dgm:prSet loTypeId="urn:microsoft.com/office/officeart/2005/8/layout/vList5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11948B0-3191-48BD-ADF6-90032AAB52BB}">
      <dgm:prSet phldrT="[ข้อความ]"/>
      <dgm:spPr/>
      <dgm:t>
        <a:bodyPr/>
        <a:lstStyle/>
        <a:p>
          <a:r>
            <a:rPr lang="en-US" b="1" dirty="0" smtClean="0"/>
            <a:t>M</a:t>
          </a:r>
          <a:endParaRPr lang="th-TH" b="1" dirty="0"/>
        </a:p>
      </dgm:t>
    </dgm:pt>
    <dgm:pt modelId="{4ED6B57A-1D0C-4AA1-807D-0A6C69047A3E}" type="parTrans" cxnId="{22ACCB75-19A4-4F84-B5A1-DAE9786CCC67}">
      <dgm:prSet/>
      <dgm:spPr/>
      <dgm:t>
        <a:bodyPr/>
        <a:lstStyle/>
        <a:p>
          <a:endParaRPr lang="th-TH"/>
        </a:p>
      </dgm:t>
    </dgm:pt>
    <dgm:pt modelId="{1F6ABF4E-7E31-41B1-9610-06F9CF02F6FA}" type="sibTrans" cxnId="{22ACCB75-19A4-4F84-B5A1-DAE9786CCC67}">
      <dgm:prSet/>
      <dgm:spPr/>
      <dgm:t>
        <a:bodyPr/>
        <a:lstStyle/>
        <a:p>
          <a:endParaRPr lang="th-TH"/>
        </a:p>
      </dgm:t>
    </dgm:pt>
    <dgm:pt modelId="{6BE947A0-763A-4402-8CBA-CB785A14E4C0}">
      <dgm:prSet phldrT="[ข้อความ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Mapping</a:t>
          </a:r>
          <a:endParaRPr lang="th-TH" b="1" dirty="0"/>
        </a:p>
      </dgm:t>
    </dgm:pt>
    <dgm:pt modelId="{484DDE16-8765-46F7-B942-74477CCA0138}" type="parTrans" cxnId="{C7C2A2EE-44CA-40A6-A36A-699DF422EE1F}">
      <dgm:prSet/>
      <dgm:spPr/>
      <dgm:t>
        <a:bodyPr/>
        <a:lstStyle/>
        <a:p>
          <a:endParaRPr lang="th-TH"/>
        </a:p>
      </dgm:t>
    </dgm:pt>
    <dgm:pt modelId="{000C992A-7B9B-4103-8CC0-E8A53D37F20D}" type="sibTrans" cxnId="{C7C2A2EE-44CA-40A6-A36A-699DF422EE1F}">
      <dgm:prSet/>
      <dgm:spPr/>
      <dgm:t>
        <a:bodyPr/>
        <a:lstStyle/>
        <a:p>
          <a:endParaRPr lang="th-TH"/>
        </a:p>
      </dgm:t>
    </dgm:pt>
    <dgm:pt modelId="{912ABE7F-A8B0-495D-B903-5C78DD1AE50A}">
      <dgm:prSet phldrT="[ข้อความ]"/>
      <dgm:spPr/>
      <dgm:t>
        <a:bodyPr/>
        <a:lstStyle/>
        <a:p>
          <a:r>
            <a:rPr lang="en-US" b="1" dirty="0" smtClean="0"/>
            <a:t>R</a:t>
          </a:r>
          <a:endParaRPr lang="th-TH" b="1" dirty="0"/>
        </a:p>
      </dgm:t>
    </dgm:pt>
    <dgm:pt modelId="{13950547-B9AC-4F56-8245-AAC517B86869}" type="parTrans" cxnId="{10D675A4-472C-423B-8CE8-766C983D0FE9}">
      <dgm:prSet/>
      <dgm:spPr/>
      <dgm:t>
        <a:bodyPr/>
        <a:lstStyle/>
        <a:p>
          <a:endParaRPr lang="th-TH"/>
        </a:p>
      </dgm:t>
    </dgm:pt>
    <dgm:pt modelId="{8098FD79-41D6-4DA0-88AA-BE4D0F8D8489}" type="sibTrans" cxnId="{10D675A4-472C-423B-8CE8-766C983D0FE9}">
      <dgm:prSet/>
      <dgm:spPr/>
      <dgm:t>
        <a:bodyPr/>
        <a:lstStyle/>
        <a:p>
          <a:endParaRPr lang="th-TH"/>
        </a:p>
      </dgm:t>
    </dgm:pt>
    <dgm:pt modelId="{C975F520-4CC7-45D2-884C-4DE21D785FDC}">
      <dgm:prSet phldrT="[ข้อความ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Remote sensing</a:t>
          </a:r>
          <a:endParaRPr lang="th-TH" b="1" dirty="0"/>
        </a:p>
      </dgm:t>
    </dgm:pt>
    <dgm:pt modelId="{B70A6422-2041-45C4-AE50-E3B0C263B7C4}" type="parTrans" cxnId="{D94FADAC-0296-475F-BAEB-10A8F28213AA}">
      <dgm:prSet/>
      <dgm:spPr/>
      <dgm:t>
        <a:bodyPr/>
        <a:lstStyle/>
        <a:p>
          <a:endParaRPr lang="th-TH"/>
        </a:p>
      </dgm:t>
    </dgm:pt>
    <dgm:pt modelId="{E6B49540-4EAD-45D0-A12B-56E6A1292A1F}" type="sibTrans" cxnId="{D94FADAC-0296-475F-BAEB-10A8F28213AA}">
      <dgm:prSet/>
      <dgm:spPr/>
      <dgm:t>
        <a:bodyPr/>
        <a:lstStyle/>
        <a:p>
          <a:endParaRPr lang="th-TH"/>
        </a:p>
      </dgm:t>
    </dgm:pt>
    <dgm:pt modelId="{A068479A-D7CC-4E8A-A4EF-68614BD77B08}">
      <dgm:prSet phldrT="[ข้อความ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</a:t>
          </a:r>
          <a:endParaRPr lang="th-TH" b="1" dirty="0"/>
        </a:p>
      </dgm:t>
    </dgm:pt>
    <dgm:pt modelId="{D995F1E1-E1AF-4528-9582-E8981E9857EE}" type="parTrans" cxnId="{4E9E7215-8C2E-4BA1-9006-B15FF385037E}">
      <dgm:prSet/>
      <dgm:spPr/>
      <dgm:t>
        <a:bodyPr/>
        <a:lstStyle/>
        <a:p>
          <a:endParaRPr lang="th-TH"/>
        </a:p>
      </dgm:t>
    </dgm:pt>
    <dgm:pt modelId="{6661A1F1-BD33-4225-8893-A492F4DAFB3A}" type="sibTrans" cxnId="{4E9E7215-8C2E-4BA1-9006-B15FF385037E}">
      <dgm:prSet/>
      <dgm:spPr/>
      <dgm:t>
        <a:bodyPr/>
        <a:lstStyle/>
        <a:p>
          <a:endParaRPr lang="th-TH"/>
        </a:p>
      </dgm:t>
    </dgm:pt>
    <dgm:pt modelId="{81DCE5F4-C4FF-4B6C-816A-E80A07FADD61}">
      <dgm:prSet phldrT="[ข้อความ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Community Participation</a:t>
          </a:r>
          <a:endParaRPr lang="th-TH" b="1" dirty="0"/>
        </a:p>
      </dgm:t>
    </dgm:pt>
    <dgm:pt modelId="{054B5F83-B4B1-473B-B50C-232731843B19}" type="parTrans" cxnId="{D5010897-C478-45F0-9093-B89B3E9DF169}">
      <dgm:prSet/>
      <dgm:spPr/>
      <dgm:t>
        <a:bodyPr/>
        <a:lstStyle/>
        <a:p>
          <a:endParaRPr lang="th-TH"/>
        </a:p>
      </dgm:t>
    </dgm:pt>
    <dgm:pt modelId="{6A7AB922-3A4B-4FA9-ACE2-294D58D97611}" type="sibTrans" cxnId="{D5010897-C478-45F0-9093-B89B3E9DF169}">
      <dgm:prSet/>
      <dgm:spPr/>
      <dgm:t>
        <a:bodyPr/>
        <a:lstStyle/>
        <a:p>
          <a:endParaRPr lang="th-TH"/>
        </a:p>
      </dgm:t>
    </dgm:pt>
    <dgm:pt modelId="{58BBCC94-8F7C-40BE-8DD9-2ADB6B6F5BA3}">
      <dgm:prSet phldrT="[ข้อความ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Specific Field Service</a:t>
          </a:r>
          <a:endParaRPr lang="th-TH" b="1" dirty="0"/>
        </a:p>
      </dgm:t>
    </dgm:pt>
    <dgm:pt modelId="{6934531F-FD30-4E80-9E65-70F6C77BDFAC}" type="parTrans" cxnId="{3B73C309-310E-44E7-82FD-B78E670016C8}">
      <dgm:prSet/>
      <dgm:spPr/>
      <dgm:t>
        <a:bodyPr/>
        <a:lstStyle/>
        <a:p>
          <a:endParaRPr lang="th-TH"/>
        </a:p>
      </dgm:t>
    </dgm:pt>
    <dgm:pt modelId="{96441226-80F5-434D-8825-9B69161E04D5}" type="sibTrans" cxnId="{3B73C309-310E-44E7-82FD-B78E670016C8}">
      <dgm:prSet/>
      <dgm:spPr/>
      <dgm:t>
        <a:bodyPr/>
        <a:lstStyle/>
        <a:p>
          <a:endParaRPr lang="th-TH"/>
        </a:p>
      </dgm:t>
    </dgm:pt>
    <dgm:pt modelId="{961EBC77-4C04-479E-BDB2-9A278F3C9C6A}">
      <dgm:prSet phldrT="[ข้อความ]"/>
      <dgm:spPr/>
      <dgm:t>
        <a:bodyPr/>
        <a:lstStyle/>
        <a:p>
          <a:r>
            <a:rPr lang="en-US" b="1" dirty="0" smtClean="0"/>
            <a:t>F</a:t>
          </a:r>
          <a:endParaRPr lang="th-TH" b="1" dirty="0"/>
        </a:p>
      </dgm:t>
    </dgm:pt>
    <dgm:pt modelId="{A05D9939-8C32-4197-9255-C8FC8A9F2A18}" type="parTrans" cxnId="{214369CB-109B-416A-81DC-2915DDFB584C}">
      <dgm:prSet/>
      <dgm:spPr/>
      <dgm:t>
        <a:bodyPr/>
        <a:lstStyle/>
        <a:p>
          <a:endParaRPr lang="th-TH"/>
        </a:p>
      </dgm:t>
    </dgm:pt>
    <dgm:pt modelId="{AE6F6147-5765-491F-97FE-B017C4B69BDC}" type="sibTrans" cxnId="{214369CB-109B-416A-81DC-2915DDFB584C}">
      <dgm:prSet/>
      <dgm:spPr/>
      <dgm:t>
        <a:bodyPr/>
        <a:lstStyle/>
        <a:p>
          <a:endParaRPr lang="th-TH"/>
        </a:p>
      </dgm:t>
    </dgm:pt>
    <dgm:pt modelId="{D37A7BDA-74F3-4FCA-A3DD-0B2A2E2BAFC0}" type="pres">
      <dgm:prSet presAssocID="{061D1EA6-4FC4-449F-91A7-96DD68B1D8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5ED752-E3E9-4FBF-835C-D2C5802B7135}" type="pres">
      <dgm:prSet presAssocID="{211948B0-3191-48BD-ADF6-90032AAB52BB}" presName="linNode" presStyleCnt="0"/>
      <dgm:spPr/>
    </dgm:pt>
    <dgm:pt modelId="{D7DF946C-36BA-4648-9AFF-F0E2E30CCB1F}" type="pres">
      <dgm:prSet presAssocID="{211948B0-3191-48BD-ADF6-90032AAB52BB}" presName="parentText" presStyleLbl="node1" presStyleIdx="0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4C541-697A-41C9-B632-BFF66D530BF8}" type="pres">
      <dgm:prSet presAssocID="{211948B0-3191-48BD-ADF6-90032AAB52B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AA755F-7121-4378-A4F5-059648175BF8}" type="pres">
      <dgm:prSet presAssocID="{1F6ABF4E-7E31-41B1-9610-06F9CF02F6FA}" presName="sp" presStyleCnt="0"/>
      <dgm:spPr/>
    </dgm:pt>
    <dgm:pt modelId="{E8C70B84-6A53-4DE4-89E3-0622682681C3}" type="pres">
      <dgm:prSet presAssocID="{912ABE7F-A8B0-495D-B903-5C78DD1AE50A}" presName="linNode" presStyleCnt="0"/>
      <dgm:spPr/>
    </dgm:pt>
    <dgm:pt modelId="{1620574A-C4E6-4038-BE02-F9ADB83703C5}" type="pres">
      <dgm:prSet presAssocID="{912ABE7F-A8B0-495D-B903-5C78DD1AE50A}" presName="parentText" presStyleLbl="node1" presStyleIdx="1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F0744A-B4BD-433F-95C8-E77E39F5C00D}" type="pres">
      <dgm:prSet presAssocID="{912ABE7F-A8B0-495D-B903-5C78DD1AE50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931002-85F5-4134-868C-7D2537D6FA8F}" type="pres">
      <dgm:prSet presAssocID="{8098FD79-41D6-4DA0-88AA-BE4D0F8D8489}" presName="sp" presStyleCnt="0"/>
      <dgm:spPr/>
    </dgm:pt>
    <dgm:pt modelId="{8E8470B3-E1A5-4AEC-A4AE-3C5F0178A56F}" type="pres">
      <dgm:prSet presAssocID="{A068479A-D7CC-4E8A-A4EF-68614BD77B08}" presName="linNode" presStyleCnt="0"/>
      <dgm:spPr/>
    </dgm:pt>
    <dgm:pt modelId="{011D4678-1DB8-4868-A74B-740D2E3EB21B}" type="pres">
      <dgm:prSet presAssocID="{A068479A-D7CC-4E8A-A4EF-68614BD77B08}" presName="parentText" presStyleLbl="node1" presStyleIdx="2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7C9ACE-8272-4B32-8B17-CF46A7532725}" type="pres">
      <dgm:prSet presAssocID="{A068479A-D7CC-4E8A-A4EF-68614BD77B0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E90616-36D8-4461-A3C4-844A00776ADF}" type="pres">
      <dgm:prSet presAssocID="{6661A1F1-BD33-4225-8893-A492F4DAFB3A}" presName="sp" presStyleCnt="0"/>
      <dgm:spPr/>
    </dgm:pt>
    <dgm:pt modelId="{1988EE02-06D4-4672-ADC4-3C506154F939}" type="pres">
      <dgm:prSet presAssocID="{961EBC77-4C04-479E-BDB2-9A278F3C9C6A}" presName="linNode" presStyleCnt="0"/>
      <dgm:spPr/>
    </dgm:pt>
    <dgm:pt modelId="{F48F85E1-8FD0-4B69-977D-5A1397684248}" type="pres">
      <dgm:prSet presAssocID="{961EBC77-4C04-479E-BDB2-9A278F3C9C6A}" presName="parentText" presStyleLbl="node1" presStyleIdx="3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0F93A0-D18F-4F76-8E78-A6EAB8147068}" type="pres">
      <dgm:prSet presAssocID="{961EBC77-4C04-479E-BDB2-9A278F3C9C6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D4D92B0-6E10-4CD9-A0E8-452AA784F8DF}" type="presOf" srcId="{58BBCC94-8F7C-40BE-8DD9-2ADB6B6F5BA3}" destId="{3C0F93A0-D18F-4F76-8E78-A6EAB8147068}" srcOrd="0" destOrd="0" presId="urn:microsoft.com/office/officeart/2005/8/layout/vList5"/>
    <dgm:cxn modelId="{4E9E7215-8C2E-4BA1-9006-B15FF385037E}" srcId="{061D1EA6-4FC4-449F-91A7-96DD68B1D8BE}" destId="{A068479A-D7CC-4E8A-A4EF-68614BD77B08}" srcOrd="2" destOrd="0" parTransId="{D995F1E1-E1AF-4528-9582-E8981E9857EE}" sibTransId="{6661A1F1-BD33-4225-8893-A492F4DAFB3A}"/>
    <dgm:cxn modelId="{C7C2A2EE-44CA-40A6-A36A-699DF422EE1F}" srcId="{211948B0-3191-48BD-ADF6-90032AAB52BB}" destId="{6BE947A0-763A-4402-8CBA-CB785A14E4C0}" srcOrd="0" destOrd="0" parTransId="{484DDE16-8765-46F7-B942-74477CCA0138}" sibTransId="{000C992A-7B9B-4103-8CC0-E8A53D37F20D}"/>
    <dgm:cxn modelId="{22ACCB75-19A4-4F84-B5A1-DAE9786CCC67}" srcId="{061D1EA6-4FC4-449F-91A7-96DD68B1D8BE}" destId="{211948B0-3191-48BD-ADF6-90032AAB52BB}" srcOrd="0" destOrd="0" parTransId="{4ED6B57A-1D0C-4AA1-807D-0A6C69047A3E}" sibTransId="{1F6ABF4E-7E31-41B1-9610-06F9CF02F6FA}"/>
    <dgm:cxn modelId="{D5010897-C478-45F0-9093-B89B3E9DF169}" srcId="{A068479A-D7CC-4E8A-A4EF-68614BD77B08}" destId="{81DCE5F4-C4FF-4B6C-816A-E80A07FADD61}" srcOrd="0" destOrd="0" parTransId="{054B5F83-B4B1-473B-B50C-232731843B19}" sibTransId="{6A7AB922-3A4B-4FA9-ACE2-294D58D97611}"/>
    <dgm:cxn modelId="{3B73C309-310E-44E7-82FD-B78E670016C8}" srcId="{961EBC77-4C04-479E-BDB2-9A278F3C9C6A}" destId="{58BBCC94-8F7C-40BE-8DD9-2ADB6B6F5BA3}" srcOrd="0" destOrd="0" parTransId="{6934531F-FD30-4E80-9E65-70F6C77BDFAC}" sibTransId="{96441226-80F5-434D-8825-9B69161E04D5}"/>
    <dgm:cxn modelId="{C45F1AEC-8429-4572-94F0-B9BBF52FAE5F}" type="presOf" srcId="{211948B0-3191-48BD-ADF6-90032AAB52BB}" destId="{D7DF946C-36BA-4648-9AFF-F0E2E30CCB1F}" srcOrd="0" destOrd="0" presId="urn:microsoft.com/office/officeart/2005/8/layout/vList5"/>
    <dgm:cxn modelId="{90DAC8BE-376B-4C28-8A96-ADBF00A9E6C9}" type="presOf" srcId="{C975F520-4CC7-45D2-884C-4DE21D785FDC}" destId="{0DF0744A-B4BD-433F-95C8-E77E39F5C00D}" srcOrd="0" destOrd="0" presId="urn:microsoft.com/office/officeart/2005/8/layout/vList5"/>
    <dgm:cxn modelId="{7D454ED8-48B8-43ED-9F0A-8EE85466B368}" type="presOf" srcId="{6BE947A0-763A-4402-8CBA-CB785A14E4C0}" destId="{D174C541-697A-41C9-B632-BFF66D530BF8}" srcOrd="0" destOrd="0" presId="urn:microsoft.com/office/officeart/2005/8/layout/vList5"/>
    <dgm:cxn modelId="{77899C49-F288-4D82-9DD3-CF11EBCAD254}" type="presOf" srcId="{81DCE5F4-C4FF-4B6C-816A-E80A07FADD61}" destId="{6B7C9ACE-8272-4B32-8B17-CF46A7532725}" srcOrd="0" destOrd="0" presId="urn:microsoft.com/office/officeart/2005/8/layout/vList5"/>
    <dgm:cxn modelId="{11044014-D64D-498E-B015-BDBCC13A9A98}" type="presOf" srcId="{912ABE7F-A8B0-495D-B903-5C78DD1AE50A}" destId="{1620574A-C4E6-4038-BE02-F9ADB83703C5}" srcOrd="0" destOrd="0" presId="urn:microsoft.com/office/officeart/2005/8/layout/vList5"/>
    <dgm:cxn modelId="{354051A3-27C5-4229-9D82-D65B8ED07F57}" type="presOf" srcId="{961EBC77-4C04-479E-BDB2-9A278F3C9C6A}" destId="{F48F85E1-8FD0-4B69-977D-5A1397684248}" srcOrd="0" destOrd="0" presId="urn:microsoft.com/office/officeart/2005/8/layout/vList5"/>
    <dgm:cxn modelId="{A04D25B2-10F6-4D38-B929-CDDC9404D724}" type="presOf" srcId="{061D1EA6-4FC4-449F-91A7-96DD68B1D8BE}" destId="{D37A7BDA-74F3-4FCA-A3DD-0B2A2E2BAFC0}" srcOrd="0" destOrd="0" presId="urn:microsoft.com/office/officeart/2005/8/layout/vList5"/>
    <dgm:cxn modelId="{10D675A4-472C-423B-8CE8-766C983D0FE9}" srcId="{061D1EA6-4FC4-449F-91A7-96DD68B1D8BE}" destId="{912ABE7F-A8B0-495D-B903-5C78DD1AE50A}" srcOrd="1" destOrd="0" parTransId="{13950547-B9AC-4F56-8245-AAC517B86869}" sibTransId="{8098FD79-41D6-4DA0-88AA-BE4D0F8D8489}"/>
    <dgm:cxn modelId="{D94FADAC-0296-475F-BAEB-10A8F28213AA}" srcId="{912ABE7F-A8B0-495D-B903-5C78DD1AE50A}" destId="{C975F520-4CC7-45D2-884C-4DE21D785FDC}" srcOrd="0" destOrd="0" parTransId="{B70A6422-2041-45C4-AE50-E3B0C263B7C4}" sibTransId="{E6B49540-4EAD-45D0-A12B-56E6A1292A1F}"/>
    <dgm:cxn modelId="{214369CB-109B-416A-81DC-2915DDFB584C}" srcId="{061D1EA6-4FC4-449F-91A7-96DD68B1D8BE}" destId="{961EBC77-4C04-479E-BDB2-9A278F3C9C6A}" srcOrd="3" destOrd="0" parTransId="{A05D9939-8C32-4197-9255-C8FC8A9F2A18}" sibTransId="{AE6F6147-5765-491F-97FE-B017C4B69BDC}"/>
    <dgm:cxn modelId="{4EF0D6CB-35E9-4F43-912B-B8FB5264D14E}" type="presOf" srcId="{A068479A-D7CC-4E8A-A4EF-68614BD77B08}" destId="{011D4678-1DB8-4868-A74B-740D2E3EB21B}" srcOrd="0" destOrd="0" presId="urn:microsoft.com/office/officeart/2005/8/layout/vList5"/>
    <dgm:cxn modelId="{EC9B7438-8630-4EB0-B662-D4F8077BD7A7}" type="presParOf" srcId="{D37A7BDA-74F3-4FCA-A3DD-0B2A2E2BAFC0}" destId="{AF5ED752-E3E9-4FBF-835C-D2C5802B7135}" srcOrd="0" destOrd="0" presId="urn:microsoft.com/office/officeart/2005/8/layout/vList5"/>
    <dgm:cxn modelId="{A82A359E-7DF5-4E3F-85EF-983B9C87AC3E}" type="presParOf" srcId="{AF5ED752-E3E9-4FBF-835C-D2C5802B7135}" destId="{D7DF946C-36BA-4648-9AFF-F0E2E30CCB1F}" srcOrd="0" destOrd="0" presId="urn:microsoft.com/office/officeart/2005/8/layout/vList5"/>
    <dgm:cxn modelId="{DF1FB332-C0D4-4AE3-B8CC-4198B18B70C9}" type="presParOf" srcId="{AF5ED752-E3E9-4FBF-835C-D2C5802B7135}" destId="{D174C541-697A-41C9-B632-BFF66D530BF8}" srcOrd="1" destOrd="0" presId="urn:microsoft.com/office/officeart/2005/8/layout/vList5"/>
    <dgm:cxn modelId="{7C86F91E-4BD6-4008-BE88-E86A389083D3}" type="presParOf" srcId="{D37A7BDA-74F3-4FCA-A3DD-0B2A2E2BAFC0}" destId="{89AA755F-7121-4378-A4F5-059648175BF8}" srcOrd="1" destOrd="0" presId="urn:microsoft.com/office/officeart/2005/8/layout/vList5"/>
    <dgm:cxn modelId="{A5AB1AE4-8746-4C53-B56C-6D88B2D0147D}" type="presParOf" srcId="{D37A7BDA-74F3-4FCA-A3DD-0B2A2E2BAFC0}" destId="{E8C70B84-6A53-4DE4-89E3-0622682681C3}" srcOrd="2" destOrd="0" presId="urn:microsoft.com/office/officeart/2005/8/layout/vList5"/>
    <dgm:cxn modelId="{47326929-5625-4C23-B422-8513C148FC71}" type="presParOf" srcId="{E8C70B84-6A53-4DE4-89E3-0622682681C3}" destId="{1620574A-C4E6-4038-BE02-F9ADB83703C5}" srcOrd="0" destOrd="0" presId="urn:microsoft.com/office/officeart/2005/8/layout/vList5"/>
    <dgm:cxn modelId="{4A2D25BA-93E2-44A9-B11C-4BF04F01A681}" type="presParOf" srcId="{E8C70B84-6A53-4DE4-89E3-0622682681C3}" destId="{0DF0744A-B4BD-433F-95C8-E77E39F5C00D}" srcOrd="1" destOrd="0" presId="urn:microsoft.com/office/officeart/2005/8/layout/vList5"/>
    <dgm:cxn modelId="{B2C07D84-9821-4EE8-A141-DD458353A614}" type="presParOf" srcId="{D37A7BDA-74F3-4FCA-A3DD-0B2A2E2BAFC0}" destId="{5E931002-85F5-4134-868C-7D2537D6FA8F}" srcOrd="3" destOrd="0" presId="urn:microsoft.com/office/officeart/2005/8/layout/vList5"/>
    <dgm:cxn modelId="{57BD1B06-6CC9-4595-8A9B-1E87A4355C81}" type="presParOf" srcId="{D37A7BDA-74F3-4FCA-A3DD-0B2A2E2BAFC0}" destId="{8E8470B3-E1A5-4AEC-A4AE-3C5F0178A56F}" srcOrd="4" destOrd="0" presId="urn:microsoft.com/office/officeart/2005/8/layout/vList5"/>
    <dgm:cxn modelId="{D9A93F3B-B680-41AA-84A0-5AFF59887391}" type="presParOf" srcId="{8E8470B3-E1A5-4AEC-A4AE-3C5F0178A56F}" destId="{011D4678-1DB8-4868-A74B-740D2E3EB21B}" srcOrd="0" destOrd="0" presId="urn:microsoft.com/office/officeart/2005/8/layout/vList5"/>
    <dgm:cxn modelId="{1AA8485F-0BE9-4C11-B923-18E027DFCDC4}" type="presParOf" srcId="{8E8470B3-E1A5-4AEC-A4AE-3C5F0178A56F}" destId="{6B7C9ACE-8272-4B32-8B17-CF46A7532725}" srcOrd="1" destOrd="0" presId="urn:microsoft.com/office/officeart/2005/8/layout/vList5"/>
    <dgm:cxn modelId="{1C3F591A-F372-470F-BE17-C765086E969A}" type="presParOf" srcId="{D37A7BDA-74F3-4FCA-A3DD-0B2A2E2BAFC0}" destId="{B8E90616-36D8-4461-A3C4-844A00776ADF}" srcOrd="5" destOrd="0" presId="urn:microsoft.com/office/officeart/2005/8/layout/vList5"/>
    <dgm:cxn modelId="{FCB72AFB-4CE2-4336-B87D-6BC3138C5920}" type="presParOf" srcId="{D37A7BDA-74F3-4FCA-A3DD-0B2A2E2BAFC0}" destId="{1988EE02-06D4-4672-ADC4-3C506154F939}" srcOrd="6" destOrd="0" presId="urn:microsoft.com/office/officeart/2005/8/layout/vList5"/>
    <dgm:cxn modelId="{EC2AEDAC-6690-49AB-9CC0-154A5B0EB37A}" type="presParOf" srcId="{1988EE02-06D4-4672-ADC4-3C506154F939}" destId="{F48F85E1-8FD0-4B69-977D-5A1397684248}" srcOrd="0" destOrd="0" presId="urn:microsoft.com/office/officeart/2005/8/layout/vList5"/>
    <dgm:cxn modelId="{DA3B0B8E-55A8-4DFB-99DC-B86E136DB116}" type="presParOf" srcId="{1988EE02-06D4-4672-ADC4-3C506154F939}" destId="{3C0F93A0-D18F-4F76-8E78-A6EAB8147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0A19F-7083-4D6E-BA52-79F5D88EFC6C}" type="doc">
      <dgm:prSet loTypeId="urn:microsoft.com/office/officeart/2005/8/layout/venn1" loCatId="relationship" qsTypeId="urn:microsoft.com/office/officeart/2005/8/quickstyle/simple1#3" qsCatId="simple" csTypeId="urn:microsoft.com/office/officeart/2005/8/colors/colorful2" csCatId="colorful" phldr="1"/>
      <dgm:spPr/>
    </dgm:pt>
    <dgm:pt modelId="{6904F30F-4EB1-4480-A354-3FED62E81F58}">
      <dgm:prSet phldrT="[ข้อความ]" custT="1"/>
      <dgm:spPr/>
      <dgm:t>
        <a:bodyPr/>
        <a:lstStyle/>
        <a:p>
          <a:r>
            <a:rPr lang="th-TH" sz="4000" b="1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พื้นที่</a:t>
          </a:r>
          <a:endParaRPr lang="th-TH" sz="4000" b="1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A18D7C05-75E9-4213-96E9-B228B434D081}" type="parTrans" cxnId="{E9DFC022-1569-4BE5-9A82-CB90725FFBF6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0CAE08E8-3FAB-426B-8282-3AF0CB74DC78}" type="sibTrans" cxnId="{E9DFC022-1569-4BE5-9A82-CB90725FFBF6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4753BB12-F7C9-41C3-BCBE-393DDC6C7A0A}">
      <dgm:prSet phldrT="[ข้อความ]" custT="1"/>
      <dgm:spPr/>
      <dgm:t>
        <a:bodyPr/>
        <a:lstStyle/>
        <a:p>
          <a:r>
            <a:rPr lang="th-TH" sz="4000" b="1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คน</a:t>
          </a:r>
          <a:endParaRPr lang="th-TH" sz="4000" b="1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C856A944-B18C-48F8-93CF-440372B9B4CD}" type="parTrans" cxnId="{1D2EE246-5975-40D0-9985-2B8EA5B4CF17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ED67A15A-8C7D-4DFB-B2A7-D8CD25A99C65}" type="sibTrans" cxnId="{1D2EE246-5975-40D0-9985-2B8EA5B4CF17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1537B521-C5E8-4957-9C4C-28FC42213D53}">
      <dgm:prSet phldrT="[ข้อความ]" custT="1"/>
      <dgm:spPr/>
      <dgm:t>
        <a:bodyPr/>
        <a:lstStyle/>
        <a:p>
          <a:r>
            <a:rPr lang="th-TH" sz="3200" b="1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สินค้า</a:t>
          </a:r>
          <a:endParaRPr lang="th-TH" sz="3200" b="1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3AAE47BB-5DB2-4420-8CC2-32070ABA0EE7}" type="parTrans" cxnId="{3BC87D0A-5483-434D-84F0-D9D0A4572E76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4FD0F568-4223-4CB0-93C5-FC01B170E2A3}" type="sibTrans" cxnId="{3BC87D0A-5483-434D-84F0-D9D0A4572E76}">
      <dgm:prSet/>
      <dgm:spPr/>
      <dgm:t>
        <a:bodyPr/>
        <a:lstStyle/>
        <a:p>
          <a:endParaRPr lang="th-TH" sz="1200" b="1">
            <a:latin typeface="AngsanaUPC" pitchFamily="18" charset="-34"/>
            <a:cs typeface="AngsanaUPC" pitchFamily="18" charset="-34"/>
          </a:endParaRPr>
        </a:p>
      </dgm:t>
    </dgm:pt>
    <dgm:pt modelId="{11ED0304-8DA9-47D3-BEAA-537411698225}" type="pres">
      <dgm:prSet presAssocID="{81C0A19F-7083-4D6E-BA52-79F5D88EFC6C}" presName="compositeShape" presStyleCnt="0">
        <dgm:presLayoutVars>
          <dgm:chMax val="7"/>
          <dgm:dir/>
          <dgm:resizeHandles val="exact"/>
        </dgm:presLayoutVars>
      </dgm:prSet>
      <dgm:spPr/>
    </dgm:pt>
    <dgm:pt modelId="{5D03541D-9BCA-4163-A511-1D303D86013E}" type="pres">
      <dgm:prSet presAssocID="{6904F30F-4EB1-4480-A354-3FED62E81F58}" presName="circ1" presStyleLbl="vennNode1" presStyleIdx="0" presStyleCnt="3"/>
      <dgm:spPr/>
      <dgm:t>
        <a:bodyPr/>
        <a:lstStyle/>
        <a:p>
          <a:endParaRPr lang="th-TH"/>
        </a:p>
      </dgm:t>
    </dgm:pt>
    <dgm:pt modelId="{D581AD76-8805-446A-9020-48D4D06F3351}" type="pres">
      <dgm:prSet presAssocID="{6904F30F-4EB1-4480-A354-3FED62E81F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DA98A7-CF0B-4796-A72D-C5087E7067A5}" type="pres">
      <dgm:prSet presAssocID="{4753BB12-F7C9-41C3-BCBE-393DDC6C7A0A}" presName="circ2" presStyleLbl="vennNode1" presStyleIdx="1" presStyleCnt="3"/>
      <dgm:spPr/>
      <dgm:t>
        <a:bodyPr/>
        <a:lstStyle/>
        <a:p>
          <a:endParaRPr lang="th-TH"/>
        </a:p>
      </dgm:t>
    </dgm:pt>
    <dgm:pt modelId="{1847A3C8-2592-4246-876E-A4F32F3B76EB}" type="pres">
      <dgm:prSet presAssocID="{4753BB12-F7C9-41C3-BCBE-393DDC6C7A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76452F-F830-4344-8C0B-9213581574D2}" type="pres">
      <dgm:prSet presAssocID="{1537B521-C5E8-4957-9C4C-28FC42213D53}" presName="circ3" presStyleLbl="vennNode1" presStyleIdx="2" presStyleCnt="3"/>
      <dgm:spPr/>
      <dgm:t>
        <a:bodyPr/>
        <a:lstStyle/>
        <a:p>
          <a:endParaRPr lang="th-TH"/>
        </a:p>
      </dgm:t>
    </dgm:pt>
    <dgm:pt modelId="{878CE8F2-3BE3-4924-A94E-19C28F0EDC08}" type="pres">
      <dgm:prSet presAssocID="{1537B521-C5E8-4957-9C4C-28FC42213D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B0161EC-A12E-44C0-80E3-E214B6D74B47}" type="presOf" srcId="{1537B521-C5E8-4957-9C4C-28FC42213D53}" destId="{B076452F-F830-4344-8C0B-9213581574D2}" srcOrd="0" destOrd="0" presId="urn:microsoft.com/office/officeart/2005/8/layout/venn1"/>
    <dgm:cxn modelId="{F9FB4F79-13F4-42F6-9D9A-11D208110FCE}" type="presOf" srcId="{6904F30F-4EB1-4480-A354-3FED62E81F58}" destId="{D581AD76-8805-446A-9020-48D4D06F3351}" srcOrd="1" destOrd="0" presId="urn:microsoft.com/office/officeart/2005/8/layout/venn1"/>
    <dgm:cxn modelId="{6BB87E04-CFBF-444B-8C53-D0C39DDD623E}" type="presOf" srcId="{4753BB12-F7C9-41C3-BCBE-393DDC6C7A0A}" destId="{1847A3C8-2592-4246-876E-A4F32F3B76EB}" srcOrd="1" destOrd="0" presId="urn:microsoft.com/office/officeart/2005/8/layout/venn1"/>
    <dgm:cxn modelId="{3BC87D0A-5483-434D-84F0-D9D0A4572E76}" srcId="{81C0A19F-7083-4D6E-BA52-79F5D88EFC6C}" destId="{1537B521-C5E8-4957-9C4C-28FC42213D53}" srcOrd="2" destOrd="0" parTransId="{3AAE47BB-5DB2-4420-8CC2-32070ABA0EE7}" sibTransId="{4FD0F568-4223-4CB0-93C5-FC01B170E2A3}"/>
    <dgm:cxn modelId="{E9DFC022-1569-4BE5-9A82-CB90725FFBF6}" srcId="{81C0A19F-7083-4D6E-BA52-79F5D88EFC6C}" destId="{6904F30F-4EB1-4480-A354-3FED62E81F58}" srcOrd="0" destOrd="0" parTransId="{A18D7C05-75E9-4213-96E9-B228B434D081}" sibTransId="{0CAE08E8-3FAB-426B-8282-3AF0CB74DC78}"/>
    <dgm:cxn modelId="{CACDC8B6-8548-4ACA-AB64-5C14B488236E}" type="presOf" srcId="{1537B521-C5E8-4957-9C4C-28FC42213D53}" destId="{878CE8F2-3BE3-4924-A94E-19C28F0EDC08}" srcOrd="1" destOrd="0" presId="urn:microsoft.com/office/officeart/2005/8/layout/venn1"/>
    <dgm:cxn modelId="{53CC703A-EEDE-47D8-8FD0-A3AC680CE1F7}" type="presOf" srcId="{81C0A19F-7083-4D6E-BA52-79F5D88EFC6C}" destId="{11ED0304-8DA9-47D3-BEAA-537411698225}" srcOrd="0" destOrd="0" presId="urn:microsoft.com/office/officeart/2005/8/layout/venn1"/>
    <dgm:cxn modelId="{1D2EE246-5975-40D0-9985-2B8EA5B4CF17}" srcId="{81C0A19F-7083-4D6E-BA52-79F5D88EFC6C}" destId="{4753BB12-F7C9-41C3-BCBE-393DDC6C7A0A}" srcOrd="1" destOrd="0" parTransId="{C856A944-B18C-48F8-93CF-440372B9B4CD}" sibTransId="{ED67A15A-8C7D-4DFB-B2A7-D8CD25A99C65}"/>
    <dgm:cxn modelId="{7D4B104E-DA9C-4F14-93C5-AB0DC8491E2F}" type="presOf" srcId="{4753BB12-F7C9-41C3-BCBE-393DDC6C7A0A}" destId="{36DA98A7-CF0B-4796-A72D-C5087E7067A5}" srcOrd="0" destOrd="0" presId="urn:microsoft.com/office/officeart/2005/8/layout/venn1"/>
    <dgm:cxn modelId="{D8B043AC-E005-4ECA-B8D9-3F97EE53B73F}" type="presOf" srcId="{6904F30F-4EB1-4480-A354-3FED62E81F58}" destId="{5D03541D-9BCA-4163-A511-1D303D86013E}" srcOrd="0" destOrd="0" presId="urn:microsoft.com/office/officeart/2005/8/layout/venn1"/>
    <dgm:cxn modelId="{0D864093-7A4E-4846-B958-8745781BDD40}" type="presParOf" srcId="{11ED0304-8DA9-47D3-BEAA-537411698225}" destId="{5D03541D-9BCA-4163-A511-1D303D86013E}" srcOrd="0" destOrd="0" presId="urn:microsoft.com/office/officeart/2005/8/layout/venn1"/>
    <dgm:cxn modelId="{0ED7F350-8EFC-4A9B-8F8A-5B455A58D8CA}" type="presParOf" srcId="{11ED0304-8DA9-47D3-BEAA-537411698225}" destId="{D581AD76-8805-446A-9020-48D4D06F3351}" srcOrd="1" destOrd="0" presId="urn:microsoft.com/office/officeart/2005/8/layout/venn1"/>
    <dgm:cxn modelId="{644067E6-9FA2-4B24-9FCC-71F02F0C1A91}" type="presParOf" srcId="{11ED0304-8DA9-47D3-BEAA-537411698225}" destId="{36DA98A7-CF0B-4796-A72D-C5087E7067A5}" srcOrd="2" destOrd="0" presId="urn:microsoft.com/office/officeart/2005/8/layout/venn1"/>
    <dgm:cxn modelId="{1988221A-CF71-438C-B1EB-BD8C6F2000DE}" type="presParOf" srcId="{11ED0304-8DA9-47D3-BEAA-537411698225}" destId="{1847A3C8-2592-4246-876E-A4F32F3B76EB}" srcOrd="3" destOrd="0" presId="urn:microsoft.com/office/officeart/2005/8/layout/venn1"/>
    <dgm:cxn modelId="{BCE37200-97F4-4512-9FD3-935638CA9E4A}" type="presParOf" srcId="{11ED0304-8DA9-47D3-BEAA-537411698225}" destId="{B076452F-F830-4344-8C0B-9213581574D2}" srcOrd="4" destOrd="0" presId="urn:microsoft.com/office/officeart/2005/8/layout/venn1"/>
    <dgm:cxn modelId="{50CCCEA8-BF15-4C5B-AA2A-4BB71C77B9F3}" type="presParOf" srcId="{11ED0304-8DA9-47D3-BEAA-537411698225}" destId="{878CE8F2-3BE3-4924-A94E-19C28F0EDC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4C541-697A-41C9-B632-BFF66D530BF8}">
      <dsp:nvSpPr>
        <dsp:cNvPr id="0" name=""/>
        <dsp:cNvSpPr/>
      </dsp:nvSpPr>
      <dsp:spPr>
        <a:xfrm rot="5400000">
          <a:off x="910626" y="-229927"/>
          <a:ext cx="735101" cy="1382553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Mapping</a:t>
          </a:r>
          <a:endParaRPr lang="th-TH" sz="1500" b="1" kern="1200" dirty="0"/>
        </a:p>
      </dsp:txBody>
      <dsp:txXfrm rot="5400000">
        <a:off x="910626" y="-229927"/>
        <a:ext cx="735101" cy="1382553"/>
      </dsp:txXfrm>
    </dsp:sp>
    <dsp:sp modelId="{D7DF946C-36BA-4648-9AFF-F0E2E30CCB1F}">
      <dsp:nvSpPr>
        <dsp:cNvPr id="0" name=""/>
        <dsp:cNvSpPr/>
      </dsp:nvSpPr>
      <dsp:spPr>
        <a:xfrm>
          <a:off x="190785" y="1910"/>
          <a:ext cx="396114" cy="918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</a:t>
          </a:r>
          <a:endParaRPr lang="th-TH" sz="1900" b="1" kern="1200" dirty="0"/>
        </a:p>
      </dsp:txBody>
      <dsp:txXfrm>
        <a:off x="190785" y="1910"/>
        <a:ext cx="396114" cy="918877"/>
      </dsp:txXfrm>
    </dsp:sp>
    <dsp:sp modelId="{0DF0744A-B4BD-433F-95C8-E77E39F5C00D}">
      <dsp:nvSpPr>
        <dsp:cNvPr id="0" name=""/>
        <dsp:cNvSpPr/>
      </dsp:nvSpPr>
      <dsp:spPr>
        <a:xfrm rot="5400000">
          <a:off x="910626" y="734893"/>
          <a:ext cx="735101" cy="1382553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Remote sensing</a:t>
          </a:r>
          <a:endParaRPr lang="th-TH" sz="1500" b="1" kern="1200" dirty="0"/>
        </a:p>
      </dsp:txBody>
      <dsp:txXfrm rot="5400000">
        <a:off x="910626" y="734893"/>
        <a:ext cx="735101" cy="1382553"/>
      </dsp:txXfrm>
    </dsp:sp>
    <dsp:sp modelId="{1620574A-C4E6-4038-BE02-F9ADB83703C5}">
      <dsp:nvSpPr>
        <dsp:cNvPr id="0" name=""/>
        <dsp:cNvSpPr/>
      </dsp:nvSpPr>
      <dsp:spPr>
        <a:xfrm>
          <a:off x="190785" y="966731"/>
          <a:ext cx="396114" cy="918877"/>
        </a:xfrm>
        <a:prstGeom prst="roundRect">
          <a:avLst/>
        </a:prstGeom>
        <a:solidFill>
          <a:schemeClr val="accent5">
            <a:hueOff val="101881"/>
            <a:satOff val="20379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</a:t>
          </a:r>
          <a:endParaRPr lang="th-TH" sz="1900" b="1" kern="1200" dirty="0"/>
        </a:p>
      </dsp:txBody>
      <dsp:txXfrm>
        <a:off x="190785" y="966731"/>
        <a:ext cx="396114" cy="918877"/>
      </dsp:txXfrm>
    </dsp:sp>
    <dsp:sp modelId="{6B7C9ACE-8272-4B32-8B17-CF46A7532725}">
      <dsp:nvSpPr>
        <dsp:cNvPr id="0" name=""/>
        <dsp:cNvSpPr/>
      </dsp:nvSpPr>
      <dsp:spPr>
        <a:xfrm rot="5400000">
          <a:off x="910626" y="1699714"/>
          <a:ext cx="735101" cy="1382553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Community Participation</a:t>
          </a:r>
          <a:endParaRPr lang="th-TH" sz="1500" b="1" kern="1200" dirty="0"/>
        </a:p>
      </dsp:txBody>
      <dsp:txXfrm rot="5400000">
        <a:off x="910626" y="1699714"/>
        <a:ext cx="735101" cy="1382553"/>
      </dsp:txXfrm>
    </dsp:sp>
    <dsp:sp modelId="{011D4678-1DB8-4868-A74B-740D2E3EB21B}">
      <dsp:nvSpPr>
        <dsp:cNvPr id="0" name=""/>
        <dsp:cNvSpPr/>
      </dsp:nvSpPr>
      <dsp:spPr>
        <a:xfrm>
          <a:off x="190785" y="1931552"/>
          <a:ext cx="396114" cy="918877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</a:t>
          </a:r>
          <a:endParaRPr lang="th-TH" sz="1900" b="1" kern="1200" dirty="0"/>
        </a:p>
      </dsp:txBody>
      <dsp:txXfrm>
        <a:off x="190785" y="1931552"/>
        <a:ext cx="396114" cy="918877"/>
      </dsp:txXfrm>
    </dsp:sp>
    <dsp:sp modelId="{3C0F93A0-D18F-4F76-8E78-A6EAB8147068}">
      <dsp:nvSpPr>
        <dsp:cNvPr id="0" name=""/>
        <dsp:cNvSpPr/>
      </dsp:nvSpPr>
      <dsp:spPr>
        <a:xfrm rot="5400000">
          <a:off x="910626" y="2664536"/>
          <a:ext cx="735101" cy="1382553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Specific Field Service</a:t>
          </a:r>
          <a:endParaRPr lang="th-TH" sz="1500" b="1" kern="1200" dirty="0"/>
        </a:p>
      </dsp:txBody>
      <dsp:txXfrm rot="5400000">
        <a:off x="910626" y="2664536"/>
        <a:ext cx="735101" cy="1382553"/>
      </dsp:txXfrm>
    </dsp:sp>
    <dsp:sp modelId="{F48F85E1-8FD0-4B69-977D-5A1397684248}">
      <dsp:nvSpPr>
        <dsp:cNvPr id="0" name=""/>
        <dsp:cNvSpPr/>
      </dsp:nvSpPr>
      <dsp:spPr>
        <a:xfrm>
          <a:off x="190785" y="2896374"/>
          <a:ext cx="396114" cy="918877"/>
        </a:xfrm>
        <a:prstGeom prst="round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</a:t>
          </a:r>
          <a:endParaRPr lang="th-TH" sz="1900" b="1" kern="1200" dirty="0"/>
        </a:p>
      </dsp:txBody>
      <dsp:txXfrm>
        <a:off x="190785" y="2896374"/>
        <a:ext cx="396114" cy="9188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3541D-9BCA-4163-A511-1D303D86013E}">
      <dsp:nvSpPr>
        <dsp:cNvPr id="0" name=""/>
        <dsp:cNvSpPr/>
      </dsp:nvSpPr>
      <dsp:spPr>
        <a:xfrm>
          <a:off x="584331" y="56602"/>
          <a:ext cx="1171088" cy="11710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พื้นที่</a:t>
          </a:r>
          <a:endParaRPr lang="th-TH" sz="4000" b="1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740476" y="261543"/>
        <a:ext cx="858798" cy="526989"/>
      </dsp:txXfrm>
    </dsp:sp>
    <dsp:sp modelId="{36DA98A7-CF0B-4796-A72D-C5087E7067A5}">
      <dsp:nvSpPr>
        <dsp:cNvPr id="0" name=""/>
        <dsp:cNvSpPr/>
      </dsp:nvSpPr>
      <dsp:spPr>
        <a:xfrm>
          <a:off x="1006899" y="788532"/>
          <a:ext cx="1171088" cy="1171088"/>
        </a:xfrm>
        <a:prstGeom prst="ellipse">
          <a:avLst/>
        </a:prstGeom>
        <a:solidFill>
          <a:schemeClr val="accent2">
            <a:alpha val="50000"/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คน</a:t>
          </a:r>
          <a:endParaRPr lang="th-TH" sz="4000" b="1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1365057" y="1091064"/>
        <a:ext cx="702653" cy="644098"/>
      </dsp:txXfrm>
    </dsp:sp>
    <dsp:sp modelId="{B076452F-F830-4344-8C0B-9213581574D2}">
      <dsp:nvSpPr>
        <dsp:cNvPr id="0" name=""/>
        <dsp:cNvSpPr/>
      </dsp:nvSpPr>
      <dsp:spPr>
        <a:xfrm>
          <a:off x="161763" y="788532"/>
          <a:ext cx="1171088" cy="1171088"/>
        </a:xfrm>
        <a:prstGeom prst="ellipse">
          <a:avLst/>
        </a:prstGeom>
        <a:solidFill>
          <a:schemeClr val="accent2">
            <a:alpha val="50000"/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Fah kwang" panose="02000506000000020004" pitchFamily="2" charset="-34"/>
              <a:cs typeface="TH Fah kwang" panose="02000506000000020004" pitchFamily="2" charset="-34"/>
            </a:rPr>
            <a:t>สินค้า</a:t>
          </a:r>
          <a:endParaRPr lang="th-TH" sz="3200" b="1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272041" y="1091064"/>
        <a:ext cx="702653" cy="64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95406" y="2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926BACBD-B5F7-4B40-80B9-4C36178EC38C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500963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95406" y="9500963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F16B2570-3A75-428C-9EE0-9F9AC9EC6CE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731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95406" y="2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D6ECB0A4-4218-4D47-B6C2-E66E5B4481FD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5" tIns="45918" rIns="91835" bIns="459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7706" y="4751348"/>
            <a:ext cx="5501640" cy="4501278"/>
          </a:xfrm>
          <a:prstGeom prst="rect">
            <a:avLst/>
          </a:prstGeom>
        </p:spPr>
        <p:txBody>
          <a:bodyPr vert="horz" lIns="91835" tIns="45918" rIns="91835" bIns="45918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00963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95406" y="9500963"/>
            <a:ext cx="2980055" cy="500141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15005705-6AC9-42EA-AB3B-B8BD045D11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3398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  <p:sp>
        <p:nvSpPr>
          <p:cNvPr id="71683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22388-5D24-440F-9660-55D187AD79B5}" type="slidenum">
              <a:rPr lang="th-TH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3.</a:t>
            </a:r>
            <a:r>
              <a:rPr lang="th-TH" smtClean="0"/>
              <a:t>ข้อมูล </a:t>
            </a:r>
            <a:r>
              <a:rPr lang="en-US" smtClean="0">
                <a:cs typeface="Cordia New" pitchFamily="34" charset="-34"/>
              </a:rPr>
              <a:t>overlay</a:t>
            </a:r>
            <a:r>
              <a:rPr lang="th-TH" smtClean="0"/>
              <a:t> วิเคราะห์ว่าอย่างไร</a:t>
            </a:r>
            <a:r>
              <a:rPr lang="en-US" smtClean="0">
                <a:cs typeface="Cordia New" pitchFamily="34" charset="-34"/>
              </a:rPr>
              <a:t> </a:t>
            </a:r>
            <a:r>
              <a:rPr lang="th-TH" smtClean="0"/>
              <a:t>ถ้าเราไม่ทำอะไรก็จะพบการระบาดอีก</a:t>
            </a:r>
            <a:endParaRPr lang="en-US" smtClean="0">
              <a:cs typeface="Cordia New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th-TH" smtClean="0"/>
              <a:t>(คำตอบที่ได้ ต.ดอนเจดีย์เป็นตำบลปลอดเพลี้ย)</a:t>
            </a: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4515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EE823-6125-467E-B2A9-B4F5974B7EE5}" type="slidenum">
              <a:rPr lang="th-TH" smtClean="0">
                <a:solidFill>
                  <a:srgbClr val="000000"/>
                </a:solidFill>
                <a:latin typeface="Arial" charset="0"/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 smtClean="0">
              <a:solidFill>
                <a:srgbClr val="000000"/>
              </a:solidFill>
              <a:latin typeface="Arial" charset="0"/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3.</a:t>
            </a:r>
            <a:r>
              <a:rPr lang="th-TH" smtClean="0"/>
              <a:t>ข้อมูล </a:t>
            </a:r>
            <a:r>
              <a:rPr lang="en-US" smtClean="0">
                <a:cs typeface="Cordia New" pitchFamily="34" charset="-34"/>
              </a:rPr>
              <a:t>overlay</a:t>
            </a:r>
            <a:r>
              <a:rPr lang="th-TH" smtClean="0"/>
              <a:t> วิเคราะห์ว่าอย่างไร</a:t>
            </a:r>
            <a:r>
              <a:rPr lang="en-US" smtClean="0">
                <a:cs typeface="Cordia New" pitchFamily="34" charset="-34"/>
              </a:rPr>
              <a:t> </a:t>
            </a:r>
            <a:r>
              <a:rPr lang="th-TH" smtClean="0"/>
              <a:t>ถ้าเราไม่ทำอะไรก็จะพบการระบาดอีก</a:t>
            </a:r>
            <a:endParaRPr lang="en-US" smtClean="0">
              <a:cs typeface="Cordia New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th-TH" smtClean="0"/>
              <a:t>(คำตอบที่ได้ ต.ดอนเจดีย์เป็นตำบลปลอดเพลี้ย)</a:t>
            </a: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4515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EE823-6125-467E-B2A9-B4F5974B7EE5}" type="slidenum">
              <a:rPr lang="th-TH" smtClean="0">
                <a:solidFill>
                  <a:srgbClr val="000000"/>
                </a:solidFill>
                <a:latin typeface="Arial" charset="0"/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 smtClean="0">
              <a:solidFill>
                <a:srgbClr val="000000"/>
              </a:solidFill>
              <a:latin typeface="Arial" charset="0"/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3.</a:t>
            </a:r>
            <a:r>
              <a:rPr lang="th-TH" smtClean="0"/>
              <a:t>ข้อมูล </a:t>
            </a:r>
            <a:r>
              <a:rPr lang="en-US" smtClean="0">
                <a:cs typeface="Cordia New" pitchFamily="34" charset="-34"/>
              </a:rPr>
              <a:t>overlay</a:t>
            </a:r>
            <a:r>
              <a:rPr lang="th-TH" smtClean="0"/>
              <a:t> วิเคราะห์ว่าอย่างไร</a:t>
            </a:r>
            <a:r>
              <a:rPr lang="en-US" smtClean="0">
                <a:cs typeface="Cordia New" pitchFamily="34" charset="-34"/>
              </a:rPr>
              <a:t> </a:t>
            </a:r>
            <a:r>
              <a:rPr lang="th-TH" smtClean="0"/>
              <a:t>ถ้าเราไม่ทำอะไรก็จะพบการระบาดอีก</a:t>
            </a:r>
            <a:endParaRPr lang="en-US" smtClean="0">
              <a:cs typeface="Cordia New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th-TH" smtClean="0"/>
              <a:t>(คำตอบที่ได้ ต.ดอนเจดีย์เป็นตำบลปลอดเพลี้ย)</a:t>
            </a: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4515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EE823-6125-467E-B2A9-B4F5974B7EE5}" type="slidenum">
              <a:rPr lang="th-TH" smtClean="0">
                <a:solidFill>
                  <a:srgbClr val="000000"/>
                </a:solidFill>
                <a:latin typeface="Arial" charset="0"/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 smtClean="0">
              <a:solidFill>
                <a:srgbClr val="000000"/>
              </a:solidFill>
              <a:latin typeface="Arial" charset="0"/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5705-6AC9-42EA-AB3B-B8BD045D1197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47CE-FFE5-4CA6-87FA-0C939E921E5E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E60A-B5BE-4D99-B11E-8E7902D1A1DF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A208-0928-4A0E-B750-9476A47135CF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5D91-B772-48F6-8617-1BFF3B1D2074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D7A4-9B74-4B59-944E-B3960AF152ED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3E0F-E9D8-47D1-88CA-C091F614FEAD}" type="datetime1">
              <a:rPr lang="th-TH" smtClean="0"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764-C752-4E61-963D-6AC3420A6109}" type="datetime1">
              <a:rPr lang="th-TH" smtClean="0"/>
              <a:t>24/09/58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B2F-298B-42B0-A7EA-4135438F96FF}" type="datetime1">
              <a:rPr lang="th-TH" smtClean="0"/>
              <a:t>24/09/58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BB-45E3-4E32-BED8-D49B63BE29DC}" type="datetime1">
              <a:rPr lang="th-TH" smtClean="0"/>
              <a:t>24/09/58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3E52-CBF8-4E8A-8900-06AEFB0833F7}" type="datetime1">
              <a:rPr lang="th-TH" smtClean="0"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9BB-F1C4-4D29-8300-69D9F48B39E8}" type="datetime1">
              <a:rPr lang="th-TH" smtClean="0"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DAAC35-E955-4B1A-9488-DF79179072AC}" type="datetime1">
              <a:rPr lang="th-TH" smtClean="0"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1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60D8BC-0A03-4E78-9E2A-4C47F82866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moac.go.th/main.php?filename=Project08" TargetMode="External"/><Relationship Id="rId18" Type="http://schemas.openxmlformats.org/officeDocument/2006/relationships/hyperlink" Target="http://www.moac.go.th/main.php?filename=Project12" TargetMode="External"/><Relationship Id="rId26" Type="http://schemas.openxmlformats.org/officeDocument/2006/relationships/hyperlink" Target="http://www.moac.go.th/more_news.php?cid=535" TargetMode="External"/><Relationship Id="rId39" Type="http://schemas.openxmlformats.org/officeDocument/2006/relationships/hyperlink" Target="http://www.moac.go.th/more_news.php?cid=611" TargetMode="External"/><Relationship Id="rId3" Type="http://schemas.openxmlformats.org/officeDocument/2006/relationships/image" Target="../media/image2.gif"/><Relationship Id="rId21" Type="http://schemas.openxmlformats.org/officeDocument/2006/relationships/hyperlink" Target="http://www.rakbankerd.com/price.php" TargetMode="External"/><Relationship Id="rId34" Type="http://schemas.openxmlformats.org/officeDocument/2006/relationships/hyperlink" Target="http://www.moac.go.th/more_news.php?cid=520" TargetMode="External"/><Relationship Id="rId42" Type="http://schemas.openxmlformats.org/officeDocument/2006/relationships/hyperlink" Target="http://www.moac.go.th/more_news.php?cid=68" TargetMode="External"/><Relationship Id="rId47" Type="http://schemas.openxmlformats.org/officeDocument/2006/relationships/image" Target="../media/image5.jpeg"/><Relationship Id="rId50" Type="http://schemas.openxmlformats.org/officeDocument/2006/relationships/image" Target="../media/image8.jpeg"/><Relationship Id="rId7" Type="http://schemas.openxmlformats.org/officeDocument/2006/relationships/hyperlink" Target="http://www.moac.go.th/royal_projects" TargetMode="External"/><Relationship Id="rId12" Type="http://schemas.openxmlformats.org/officeDocument/2006/relationships/hyperlink" Target="http://www.moac.go.th/main.php?filename=Project07" TargetMode="External"/><Relationship Id="rId17" Type="http://schemas.openxmlformats.org/officeDocument/2006/relationships/hyperlink" Target="http://www.moac.go.th/main.php?filename=Project11" TargetMode="External"/><Relationship Id="rId25" Type="http://schemas.openxmlformats.org/officeDocument/2006/relationships/hyperlink" Target="http://www.iqnewsclip.com/selection/moac.htm" TargetMode="External"/><Relationship Id="rId33" Type="http://schemas.openxmlformats.org/officeDocument/2006/relationships/hyperlink" Target="http://www.moac.go.th/more_news.php?cid=518" TargetMode="External"/><Relationship Id="rId38" Type="http://schemas.openxmlformats.org/officeDocument/2006/relationships/hyperlink" Target="http://www.moac.go.th/ewt_news.php?nid=3167" TargetMode="External"/><Relationship Id="rId46" Type="http://schemas.openxmlformats.org/officeDocument/2006/relationships/image" Target="../media/image4.jpeg"/><Relationship Id="rId2" Type="http://schemas.openxmlformats.org/officeDocument/2006/relationships/hyperlink" Target="http://www.moac.go.th/ewt_news.php?nid=3370" TargetMode="External"/><Relationship Id="rId16" Type="http://schemas.openxmlformats.org/officeDocument/2006/relationships/hyperlink" Target="http://www.moac.go.th/main.php?filename=Project10" TargetMode="External"/><Relationship Id="rId20" Type="http://schemas.openxmlformats.org/officeDocument/2006/relationships/hyperlink" Target="http://www.rakbankerd.com/clipkaset.php" TargetMode="External"/><Relationship Id="rId29" Type="http://schemas.openxmlformats.org/officeDocument/2006/relationships/hyperlink" Target="http://www.moac.go.th/more_news.php?cid=590" TargetMode="External"/><Relationship Id="rId41" Type="http://schemas.openxmlformats.org/officeDocument/2006/relationships/hyperlink" Target="http://www.moac.go.th/more_news.php?cid=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ac.go.th/ewt_news.php?nid=16527" TargetMode="External"/><Relationship Id="rId11" Type="http://schemas.openxmlformats.org/officeDocument/2006/relationships/hyperlink" Target="http://www.moac.go.th/main.php?filename=Project05" TargetMode="External"/><Relationship Id="rId24" Type="http://schemas.openxmlformats.org/officeDocument/2006/relationships/hyperlink" Target="http://www.moac.go.th/more_news.php?cid=866" TargetMode="External"/><Relationship Id="rId32" Type="http://schemas.openxmlformats.org/officeDocument/2006/relationships/hyperlink" Target="http://www.moac.go.th/more_news.php?cid=515" TargetMode="External"/><Relationship Id="rId37" Type="http://schemas.openxmlformats.org/officeDocument/2006/relationships/hyperlink" Target="http://www.moac.go.th/main.php?filename=policy_chatchai" TargetMode="External"/><Relationship Id="rId40" Type="http://schemas.openxmlformats.org/officeDocument/2006/relationships/hyperlink" Target="http://www.moac.go.th/download/Gov_WebsiteStandard.pdf" TargetMode="External"/><Relationship Id="rId45" Type="http://schemas.openxmlformats.org/officeDocument/2006/relationships/image" Target="../media/image3.jpeg"/><Relationship Id="rId53" Type="http://schemas.openxmlformats.org/officeDocument/2006/relationships/image" Target="../media/image10.gif"/><Relationship Id="rId5" Type="http://schemas.openxmlformats.org/officeDocument/2006/relationships/hyperlink" Target="http://www.moac.go.th/ewt_news.php?nid=7058" TargetMode="External"/><Relationship Id="rId15" Type="http://schemas.openxmlformats.org/officeDocument/2006/relationships/hyperlink" Target="http://www.opsmoac.go.th/more_news.php?cid=8" TargetMode="External"/><Relationship Id="rId23" Type="http://schemas.openxmlformats.org/officeDocument/2006/relationships/hyperlink" Target="http://www.moac.go.th/more_news.php?cid=174" TargetMode="External"/><Relationship Id="rId28" Type="http://schemas.openxmlformats.org/officeDocument/2006/relationships/hyperlink" Target="http://www.moac.go.th/gallery_view_catelogy.php" TargetMode="External"/><Relationship Id="rId36" Type="http://schemas.openxmlformats.org/officeDocument/2006/relationships/hyperlink" Target="http://www.moac.go.th/ewt_news.php?nid=64" TargetMode="External"/><Relationship Id="rId49" Type="http://schemas.openxmlformats.org/officeDocument/2006/relationships/image" Target="../media/image7.gif"/><Relationship Id="rId10" Type="http://schemas.openxmlformats.org/officeDocument/2006/relationships/hyperlink" Target="http://www.moac.go.th/main.php?filename=Project04" TargetMode="External"/><Relationship Id="rId19" Type="http://schemas.openxmlformats.org/officeDocument/2006/relationships/hyperlink" Target="http://www.rakbankerd.com/news-kaset.php" TargetMode="External"/><Relationship Id="rId31" Type="http://schemas.openxmlformats.org/officeDocument/2006/relationships/hyperlink" Target="http://www.moac.go.th/more_news.php?cid=642" TargetMode="External"/><Relationship Id="rId44" Type="http://schemas.openxmlformats.org/officeDocument/2006/relationships/hyperlink" Target="http://www.moac.go.th/main.php?filename=king" TargetMode="External"/><Relationship Id="rId52" Type="http://schemas.openxmlformats.org/officeDocument/2006/relationships/hyperlink" Target="http://www.moac.go.th/ewt_news.php?nid=2" TargetMode="External"/><Relationship Id="rId4" Type="http://schemas.openxmlformats.org/officeDocument/2006/relationships/hyperlink" Target="http://www.moac.go.th/ewt_news.php?nid=16554" TargetMode="External"/><Relationship Id="rId9" Type="http://schemas.openxmlformats.org/officeDocument/2006/relationships/hyperlink" Target="http://www.moac.go.th/main.php?filename=Project03" TargetMode="External"/><Relationship Id="rId14" Type="http://schemas.openxmlformats.org/officeDocument/2006/relationships/hyperlink" Target="http://www.moac.go.th/main.php?filename=Project09" TargetMode="External"/><Relationship Id="rId22" Type="http://schemas.openxmlformats.org/officeDocument/2006/relationships/hyperlink" Target="http://www.rakbankerd.com/agriculture" TargetMode="External"/><Relationship Id="rId27" Type="http://schemas.openxmlformats.org/officeDocument/2006/relationships/hyperlink" Target="http://www.moac.go.th/more_news.php?cid=450" TargetMode="External"/><Relationship Id="rId30" Type="http://schemas.openxmlformats.org/officeDocument/2006/relationships/hyperlink" Target="http://www.moac.go.th/more_news.php?cid=641" TargetMode="External"/><Relationship Id="rId35" Type="http://schemas.openxmlformats.org/officeDocument/2006/relationships/hyperlink" Target="http://www.moac.go.th/more_news.php?cid=522" TargetMode="External"/><Relationship Id="rId43" Type="http://schemas.openxmlformats.org/officeDocument/2006/relationships/hyperlink" Target="http://www.moac.go.th/more_news.php?cid=645" TargetMode="External"/><Relationship Id="rId48" Type="http://schemas.openxmlformats.org/officeDocument/2006/relationships/image" Target="../media/image6.gif"/><Relationship Id="rId8" Type="http://schemas.openxmlformats.org/officeDocument/2006/relationships/hyperlink" Target="http://www.moac.go.th/main.php?filename=Project02" TargetMode="External"/><Relationship Id="rId5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7801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การส่งเสริมการเกษตร</a:t>
            </a:r>
            <a:br>
              <a:rPr lang="th-TH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กับบทบาทของจังหวัด</a:t>
            </a:r>
            <a:endParaRPr lang="th-TH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32906" y="5573632"/>
            <a:ext cx="8424936" cy="1196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เอกสารประกอบการบรรยาย โครงการศึกษาอบรม หลักสูตรการพัฒนาสมรรถนะผู้บริหารระดับสูงของกระทรวงมหาดไทยเพื่อมุ่งสู่ความเป็นเลิศ ปีงบประมาณ พ.ศ. 2558 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วันที่ 24 กันยายน 2558 ณ โรงแรมสวิสโฮเต็ล นายเลิศ </a:t>
            </a:r>
            <a:r>
              <a:rPr lang="th-TH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ปาร์ค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กรุงเทพฯ</a:t>
            </a:r>
            <a:endParaRPr lang="th-TH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475656" y="3356992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นายโอฬาร  พิทักษ์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อธิบดีกรมส่งเสริมการเกษตร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724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193F9-9BD1-4264-B0A5-7568ECD9D75B}" type="slidenum">
              <a:rPr lang="en-US">
                <a:solidFill>
                  <a:srgbClr val="898989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>
              <a:solidFill>
                <a:srgbClr val="898989"/>
              </a:solidFill>
            </a:endParaRPr>
          </a:p>
        </p:txBody>
      </p:sp>
      <p:pic>
        <p:nvPicPr>
          <p:cNvPr id="9" name="Picture 7" descr="zoningอย่างเดียว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052736"/>
            <a:ext cx="489654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81"/>
          <p:cNvGraphicFramePr>
            <a:graphicFrameLocks noGrp="1"/>
          </p:cNvGraphicFramePr>
          <p:nvPr/>
        </p:nvGraphicFramePr>
        <p:xfrm>
          <a:off x="5436096" y="1772816"/>
          <a:ext cx="3333819" cy="2398629"/>
        </p:xfrm>
        <a:graphic>
          <a:graphicData uri="http://schemas.openxmlformats.org/drawingml/2006/table">
            <a:tbl>
              <a:tblPr/>
              <a:tblGrid>
                <a:gridCol w="808790"/>
                <a:gridCol w="2108469"/>
                <a:gridCol w="208280"/>
                <a:gridCol w="208280"/>
              </a:tblGrid>
              <a:tr h="3869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สัญลักษณ์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คำอธิบายแผนที่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52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s" pitchFamily="18" charset="-34"/>
                        <a:cs typeface="Angsana News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S1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ชั้นความเหมาะสมสูง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S2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ชั้นความเหมาะสมปานกลาง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S3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ชั้นความเหมาะสมเล็กน้อย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ไม่เหมาะสม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2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51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รูปภาพ 4" descr="GS201009250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813"/>
            <a:ext cx="47482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200026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Overlay</a:t>
            </a:r>
            <a:endParaRPr lang="th-TH" sz="32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3491" name="TextBox 6"/>
          <p:cNvSpPr txBox="1">
            <a:spLocks noChangeArrowheads="1"/>
          </p:cNvSpPr>
          <p:nvPr/>
        </p:nvSpPr>
        <p:spPr bwMode="auto">
          <a:xfrm>
            <a:off x="4718050" y="115888"/>
            <a:ext cx="4318000" cy="5064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การนำแผนที่และข้อมูลต่างๆมาซ้อนทับกัน  เช่น  </a:t>
            </a:r>
          </a:p>
          <a:p>
            <a:pPr lvl="1">
              <a:buFontTx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แผนที่ภูมิประเทศ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แผนที่ดิน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แผนที่แม่น้ำ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แผนที่ชลประทาน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แผนที่ขอบเขตการปกครอง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ข้อมูลต่างๆ</a:t>
            </a:r>
          </a:p>
          <a:p>
            <a:pPr lvl="1">
              <a:buFont typeface="Arial" charset="0"/>
              <a:buChar char="•"/>
            </a:pPr>
            <a:r>
              <a:rPr lang="th-TH" sz="3600" b="1">
                <a:solidFill>
                  <a:srgbClr val="002060"/>
                </a:solidFill>
                <a:latin typeface="Calibri" pitchFamily="34" charset="0"/>
              </a:rPr>
              <a:t> แผนที่ </a:t>
            </a:r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Zoning</a:t>
            </a:r>
            <a:endParaRPr lang="th-TH" sz="3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75" y="5337175"/>
            <a:ext cx="2000250" cy="73501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+mj-cs"/>
              </a:rPr>
              <a:t>Out put</a:t>
            </a:r>
            <a:endParaRPr lang="th-TH" b="1" dirty="0">
              <a:solidFill>
                <a:srgbClr val="002060"/>
              </a:solidFill>
              <a:latin typeface="+mn-lt"/>
              <a:cs typeface="Angsana New" panose="02020603050405020304" pitchFamily="18" charset="-34"/>
            </a:endParaRPr>
          </a:p>
        </p:txBody>
      </p:sp>
      <p:cxnSp>
        <p:nvCxnSpPr>
          <p:cNvPr id="17" name="ลูกศรเชื่อมต่อแบบตรง 16"/>
          <p:cNvCxnSpPr>
            <a:stCxn id="14" idx="2"/>
          </p:cNvCxnSpPr>
          <p:nvPr/>
        </p:nvCxnSpPr>
        <p:spPr>
          <a:xfrm rot="10800000">
            <a:off x="3571875" y="5694363"/>
            <a:ext cx="1714500" cy="952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193F9-9BD1-4264-B0A5-7568ECD9D75B}" type="slidenum">
              <a:rPr lang="en-US">
                <a:solidFill>
                  <a:srgbClr val="898989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h-TH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51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s1s2ข้าวกรมชลรวมล่างบน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96" y="164632"/>
            <a:ext cx="5172148" cy="6693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163560"/>
            <a:ext cx="2145139" cy="695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แผนที่ </a:t>
            </a:r>
            <a:r>
              <a:rPr lang="en-US" dirty="0" smtClean="0"/>
              <a:t>zoning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811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สี่เหลี่ยมผืนผ้า 53"/>
          <p:cNvSpPr/>
          <p:nvPr/>
        </p:nvSpPr>
        <p:spPr>
          <a:xfrm>
            <a:off x="1763688" y="332656"/>
            <a:ext cx="5688632" cy="584775"/>
          </a:xfrm>
          <a:prstGeom prst="rect">
            <a:avLst/>
          </a:prstGeom>
          <a:solidFill>
            <a:srgbClr val="E99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051720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การส่งเสริมการเกษตรกับบทบาทของจังหวัด</a:t>
            </a:r>
            <a:endParaRPr lang="th-TH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680" y="1268760"/>
            <a:ext cx="5832648" cy="73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คณะอนุกรรมการพัฒนาการเกษตรและสหกรณ์ของจังหวัด 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852936"/>
            <a:ext cx="51845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ผู้ว่าราชการจังหวัด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ประธานฯ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ผู้แทนฝ่าย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ทหาร เป็นอนุกรรมการ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หัวหน้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าส่วนราชการในจังหวัด เป็น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อนุกรรมการ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เกษตรและสหกรณ์จังหวัด เป็นเลขานุการ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22048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องค์ประกอบ</a:t>
            </a:r>
            <a:endParaRPr lang="th-TH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655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363272" cy="930432"/>
          </a:xfr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งานสำคัญที่ต้องเร่งรัดดำเนินการ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3164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844824"/>
            <a:ext cx="8229600" cy="499715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th-TH" sz="2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โครงการ</a:t>
            </a:r>
            <a:r>
              <a:rPr lang="th-TH" sz="2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สร้างรายได้และพัฒนาการเกษตรแก่ชุมชนเพื่อบรรเทาปัญหาภัยแล้ง</a:t>
            </a:r>
            <a:endParaRPr lang="en-US" sz="22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3,051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ตำบล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6,596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โครงการ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แหล่งน้ำ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3,329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โครงการ รองรับพื้นที่เกษตร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6.97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ล้านไร่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ผลิต/แปรรูป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636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โครงการ สร้างรายได้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117.23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ล้านบาท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โครงสร้างพื้นฐาน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2,370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โครงการ ผลิตปุ๋ยอินทรีย์/ชีวภาพ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spc="-20" dirty="0" smtClean="0">
                <a:latin typeface="TH SarabunPSK" pitchFamily="34" charset="-34"/>
                <a:cs typeface="TH SarabunPSK" pitchFamily="34" charset="-34"/>
              </a:rPr>
              <a:t>610,283 </a:t>
            </a:r>
            <a:r>
              <a:rPr lang="th-TH" sz="2200" b="1" spc="-20" dirty="0" smtClean="0">
                <a:latin typeface="TH SarabunPSK" pitchFamily="34" charset="-34"/>
                <a:cs typeface="TH SarabunPSK" pitchFamily="34" charset="-34"/>
              </a:rPr>
              <a:t>ตัน </a:t>
            </a:r>
            <a:r>
              <a:rPr lang="en-US" sz="2200" b="1" spc="-20" dirty="0" smtClean="0">
                <a:latin typeface="TH SarabunPSK" pitchFamily="34" charset="-34"/>
                <a:cs typeface="TH SarabunPSK" pitchFamily="34" charset="-34"/>
              </a:rPr>
              <a:t>111,137</a:t>
            </a:r>
            <a:r>
              <a:rPr lang="th-TH" sz="2200" b="1" spc="-20" dirty="0" smtClean="0">
                <a:latin typeface="TH SarabunPSK" pitchFamily="34" charset="-34"/>
                <a:cs typeface="TH SarabunPSK" pitchFamily="34" charset="-34"/>
              </a:rPr>
              <a:t> ลิตร และลานตากผลผลิต </a:t>
            </a:r>
            <a:r>
              <a:rPr lang="en-US" sz="2200" b="1" spc="-20" dirty="0" smtClean="0">
                <a:latin typeface="TH SarabunPSK" pitchFamily="34" charset="-34"/>
                <a:cs typeface="TH SarabunPSK" pitchFamily="34" charset="-34"/>
              </a:rPr>
              <a:t>1,661 </a:t>
            </a:r>
            <a:r>
              <a:rPr lang="th-TH" sz="2200" b="1" spc="-20" dirty="0" smtClean="0">
                <a:latin typeface="TH SarabunPSK" pitchFamily="34" charset="-34"/>
                <a:cs typeface="TH SarabunPSK" pitchFamily="34" charset="-34"/>
              </a:rPr>
              <a:t>ลาน</a:t>
            </a:r>
            <a:br>
              <a:rPr lang="th-TH" sz="2200" b="1" spc="-2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spc="-2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ลดการสูญเสียผลผลิต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261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โครงการ เกิดศูนย์จัดการศัตรูพืช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127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ศูนย์ 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และโรงเรือนรวบรวม/คัดแยก/บรรจุ และตลาด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175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แห่ง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930432"/>
          </a:xfr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งานสำคัญที่ต้องเร่งรัดดำเนินการ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26876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0013" lvl="2" indent="-742950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1. การส่งเสริมการเกษตรกับการกระตุ้นเศรษฐกิจ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5042118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ผลประโยชน์จากโครงการ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จำนวนเกษตรกรผู้ใช้แรงงาน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887,131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ราย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งานแรงงาน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5,203,341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แรง</a:t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- ครัวเรือนเกษตรกรที่ได้รับประโยชน์ 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2,852,466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ครัวเรือน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3164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000" dirty="0"/>
          </a:p>
        </p:txBody>
      </p:sp>
      <p:sp>
        <p:nvSpPr>
          <p:cNvPr id="4" name="Can 3"/>
          <p:cNvSpPr/>
          <p:nvPr/>
        </p:nvSpPr>
        <p:spPr>
          <a:xfrm>
            <a:off x="971600" y="2996952"/>
            <a:ext cx="2088232" cy="27773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เลขบัตรประจำตัวประชาชน ,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ชื่อ สกุล , วันเดือนปีเกิด , </a:t>
            </a:r>
            <a:b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สมาชิกในครัวเรือนและการเป็นสมาชิกองค์กร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an 4"/>
          <p:cNvSpPr/>
          <p:nvPr/>
        </p:nvSpPr>
        <p:spPr>
          <a:xfrm>
            <a:off x="5652120" y="2204864"/>
            <a:ext cx="2448272" cy="1296144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การถือครองที่ดิน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ประเภทเอกสารสิทธิ์ , เลขที่เอกสารสิทธิ์ , ประเภทการถือครอง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an 5"/>
          <p:cNvSpPr/>
          <p:nvPr/>
        </p:nvSpPr>
        <p:spPr>
          <a:xfrm>
            <a:off x="5652120" y="3717032"/>
            <a:ext cx="2448272" cy="1368152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การประกอบกิจกรรมการเกษตร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ชนิดพืช , วันที่ปลูก , วันที่เก็บเกี่ยว 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an 6"/>
          <p:cNvSpPr/>
          <p:nvPr/>
        </p:nvSpPr>
        <p:spPr>
          <a:xfrm>
            <a:off x="5652120" y="5229200"/>
            <a:ext cx="2448272" cy="136815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รายได้ หนี้สิน</a:t>
            </a:r>
          </a:p>
          <a:p>
            <a:pPr algn="ctr"/>
            <a:r>
              <a:rPr lang="th-TH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เครื่องจักรกลการเกษตร</a:t>
            </a:r>
            <a:endParaRPr lang="th-TH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>
            <a:off x="3131840" y="5229200"/>
            <a:ext cx="2520280" cy="68407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3848" y="4437112"/>
            <a:ext cx="2304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31840" y="2996952"/>
            <a:ext cx="23762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1840" y="3861048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เลขบัตรประจำตัวประชาชน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44624"/>
            <a:ext cx="8363272" cy="1252728"/>
          </a:xfrm>
          <a:prstGeom prst="rect">
            <a:avLst/>
          </a:prstGeo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งานสำคัญที่ต้องเร่งรัดดำเนินการ</a:t>
            </a:r>
            <a:endParaRPr kumimoji="0" lang="th-TH" sz="5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68560" y="148478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2. ปรับปรุง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ฐานข้อมูลทะเบียนเกษตรกร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NDD1\Desktop\scan\IMG_2015052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5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1224136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3. พัฒนา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สินค้าเกษตร 882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18</a:t>
            </a:fld>
            <a:endParaRPr lang="th-TH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งานสำคัญที่ต้องเร่งรัดดำเนินการ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F:\ศูนย์บริการ\ประเภทศูนย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08312"/>
            <a:ext cx="7056784" cy="393305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89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C\AppData\Local\Microsoft\Windows\Temporary Internet Files\Content.IE5\6FFOY2YZ\ร้อยเอ็ด 2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572"/>
            <a:ext cx="9144000" cy="4340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85897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755576" y="2204864"/>
            <a:ext cx="7517898" cy="3240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แนวทางการปฏิบัติงานส่งเสริม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การเกษตร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Zoning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งานสำคัญที่ต้องเร่งรัดดำเนินการ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th-TH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2</a:t>
            </a:fld>
            <a:endParaRPr lang="th-TH" sz="16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66"/>
                </a:solidFill>
                <a:latin typeface="Cordia New" pitchFamily="34" charset="-34"/>
                <a:cs typeface="Cordia New" pitchFamily="34" charset="-34"/>
              </a:rPr>
              <a:t>หัวข้อการนำเสนอ</a:t>
            </a:r>
            <a:endParaRPr lang="th-TH" sz="5400" b="1" dirty="0">
              <a:solidFill>
                <a:srgbClr val="FF0066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384376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4. ส่งเสริม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การเกษตรในรูปแบบแปลง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ใหญ่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20</a:t>
            </a:fld>
            <a:endParaRPr lang="th-TH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งานสำคัญที่ต้องเร่งรัดดำเนินการ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89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136904" cy="3384376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ป้องกันและแก้ไขปัญหาภัยพิบัติต่างๆ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6 ลด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ต้นทุนการผลิตสินค้าเกษตร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พัฒนาเกษตรกรและเกษตรกรรุ่นใหม่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พัฒนาวิสาหกิจชุมชนและการท่องเที่ยวเชิง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เกษตร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ตลาดเกษตรกร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21</a:t>
            </a:fld>
            <a:endParaRPr lang="th-TH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  <a:solidFill>
            <a:srgbClr val="E99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งานสำคัญที่ต้องเร่งรัด</a:t>
            </a:r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ดำเนินการ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89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8736"/>
            <a:ext cx="8676456" cy="4608512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และขับเคลื่อนสรรพ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กำลังของทุกหน่วยงาน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ลงสู่การปฏิบัติร่วมกันในพื้นที่เป้าหมาย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สนับสนุนการพัฒนาตามศักยภาพของพื้นที่ ความพร้อม</a:t>
            </a:r>
          </a:p>
          <a:p>
            <a:pPr lvl="2">
              <a:spcBef>
                <a:spcPts val="0"/>
              </a:spcBef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และความต้องการของ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เกษตรกร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22</a:t>
            </a:fld>
            <a:endParaRPr lang="th-TH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52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การสนับสนุนของผู้ว่าราชการจังหวัด</a:t>
            </a:r>
            <a:endParaRPr lang="th-TH" sz="52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89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5529808" y="2060848"/>
            <a:ext cx="3218656" cy="3816424"/>
          </a:xfrm>
          <a:prstGeom prst="wedgeRoundRectCallout">
            <a:avLst>
              <a:gd name="adj1" fmla="val -80402"/>
              <a:gd name="adj2" fmla="val -221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5859779" y="2433444"/>
            <a:ext cx="25587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ขอบคุณ</a:t>
            </a:r>
          </a:p>
          <a:p>
            <a:pPr algn="ctr"/>
            <a:r>
              <a:rPr lang="th-TH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และ</a:t>
            </a:r>
          </a:p>
          <a:p>
            <a:pPr algn="ctr"/>
            <a:r>
              <a:rPr lang="th-TH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สวัสดีครับ</a:t>
            </a:r>
            <a:endParaRPr lang="th-TH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static.naewna.com/uploads/userfiles/images/7-ok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275"/>
            <a:ext cx="4318363" cy="42319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23</a:t>
            </a:fld>
            <a:endParaRPr lang="th-TH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554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3</a:t>
            </a:fld>
            <a:endParaRPr lang="th-TH" sz="16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th-TH" sz="5400" b="1" dirty="0" smtClean="0">
                <a:solidFill>
                  <a:srgbClr val="FF0066"/>
                </a:solidFill>
                <a:latin typeface="Cordia New" pitchFamily="34" charset="-34"/>
                <a:cs typeface="Cordia New" pitchFamily="34" charset="-34"/>
              </a:rPr>
              <a:t>โครงสร้างกระทรวงเกษตรและสหกรณ์</a:t>
            </a:r>
            <a:endParaRPr lang="th-TH" sz="5400" b="1" dirty="0">
              <a:solidFill>
                <a:srgbClr val="FF0066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8" name="Picture 4" descr="http://www.moac.go.th/mainpic/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http://www.moac.go.th/mainpic/o.gif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www.moac.go.th/mainpic/o.gif">
            <a:hlinkClick r:id="rId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 descr="http://www.moac.go.th/mainpic/o.gif">
            <a:hlinkClick r:id="rId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http://www.moac.go.th/mainpic/o.gif">
            <a:hlinkClick r:id="rId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3" name="Picture 9" descr="http://www.moac.go.th/mainpic/o.gif">
            <a:hlinkClick r:id="rId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http://www.moac.go.th/mainpic/o.gif">
            <a:hlinkClick r:id="rId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5" name="Picture 11" descr="http://www.moac.go.th/mainpic/o.gif">
            <a:hlinkClick r:id="rId10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www.moac.go.th/mainpic/o.gif">
            <a:hlinkClick r:id="rId1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7" name="Picture 13" descr="http://www.moac.go.th/mainpic/o.gif">
            <a:hlinkClick r:id="rId1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8" name="Picture 14" descr="http://www.moac.go.th/mainpic/o.gif">
            <a:hlinkClick r:id="rId1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9" name="Picture 15" descr="http://www.moac.go.th/mainpic/o.gif">
            <a:hlinkClick r:id="rId1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0" name="Picture 16" descr="http://www.moac.go.th/mainpic/o.gif">
            <a:hlinkClick r:id="rId1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1" name="Picture 17" descr="http://www.moac.go.th/mainpic/o.gif">
            <a:hlinkClick r:id="rId1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2" name="Picture 18" descr="http://www.moac.go.th/mainpic/o.gif">
            <a:hlinkClick r:id="rId1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3" name="Picture 19" descr="http://www.moac.go.th/mainpic/o.gif">
            <a:hlinkClick r:id="rId1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4" name="Picture 20" descr="http://www.moac.go.th/mainpic/o.gif">
            <a:hlinkClick r:id="rId1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5" name="Picture 21" descr="http://www.moac.go.th/mainpic/o.gif">
            <a:hlinkClick r:id="rId20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6" name="Picture 22" descr="http://www.moac.go.th/mainpic/o.gif">
            <a:hlinkClick r:id="rId2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7" name="Picture 23" descr="http://www.moac.go.th/mainpic/o.gif">
            <a:hlinkClick r:id="rId2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8" name="Picture 24" descr="http://www.moac.go.th/mainpic/o.gif">
            <a:hlinkClick r:id="rId2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49" name="Picture 25" descr="http://www.moac.go.th/mainpic/o.gif">
            <a:hlinkClick r:id="rId2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0" name="Picture 26" descr="http://www.moac.go.th/mainpic/o.gif">
            <a:hlinkClick r:id="rId2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1" name="Picture 27" descr="http://www.moac.go.th/mainpic/o.gif">
            <a:hlinkClick r:id="rId2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2" name="Picture 28" descr="http://www.moac.go.th/mainpic/o.gif">
            <a:hlinkClick r:id="rId2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3" name="Picture 29" descr="http://www.moac.go.th/mainpic/o.gif">
            <a:hlinkClick r:id="rId2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4" name="Picture 30" descr="http://www.moac.go.th/mainpic/o.gif">
            <a:hlinkClick r:id="rId2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5" name="Picture 31" descr="http://www.moac.go.th/mainpic/o.gif">
            <a:hlinkClick r:id="rId30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6" name="Picture 32" descr="http://www.moac.go.th/mainpic/o.gif">
            <a:hlinkClick r:id="rId3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7" name="Picture 33" descr="http://www.moac.go.th/mainpic/o.gif">
            <a:hlinkClick r:id="rId3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8" name="Picture 34" descr="http://www.moac.go.th/mainpic/o.gif">
            <a:hlinkClick r:id="rId3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9" name="Picture 35" descr="http://www.moac.go.th/mainpic/o.gif">
            <a:hlinkClick r:id="rId3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0" name="Picture 36" descr="http://www.moac.go.th/mainpic/o.gif">
            <a:hlinkClick r:id="rId3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1" name="Picture 37" descr="http://www.moac.go.th/mainpic/o.gif">
            <a:hlinkClick r:id="rId3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2" name="Picture 38" descr="http://www.moac.go.th/mainpic/o.gif">
            <a:hlinkClick r:id="rId3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3" name="Picture 39" descr="http://www.moac.go.th/mainpic/o.gif">
            <a:hlinkClick r:id="rId3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4" name="Picture 40" descr="http://www.moac.go.th/mainpic/o.gif">
            <a:hlinkClick r:id="rId3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5" name="Picture 41" descr="http://www.moac.go.th/mainpic/o.gif">
            <a:hlinkClick r:id="rId40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6" name="Picture 42" descr="http://www.moac.go.th/mainpic/o.gif">
            <a:hlinkClick r:id="rId4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7" name="Picture 43" descr="http://www.moac.go.th/mainpic/o.gif">
            <a:hlinkClick r:id="rId4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8" name="Picture 44" descr="http://www.moac.go.th/mainpic/o.gif">
            <a:hlinkClick r:id="rId4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9" name="Picture 45" descr="http://www.moac.go.th/mainpic/o.gif">
            <a:hlinkClick r:id="rId4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0" name="Picture 4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1" name="Picture 4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2" name="Picture 4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3" name="Picture 4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4" name="Picture 5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5" name="Picture 5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6" name="Picture 5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7" name="Picture 5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8" name="Picture 5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9" name="Picture 5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0" name="Picture 5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1" name="Picture 5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2" name="Picture 5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3" name="Picture 5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4" name="Picture 6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5" name="Picture 6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6" name="Picture 6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7" name="Picture 6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8" name="Picture 6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89" name="Picture 6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0" name="Picture 6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1" name="Picture 6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2" name="Picture 6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3" name="Picture 6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4" name="Picture 7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5" name="Picture 7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6" name="Picture 7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7" name="Picture 7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8" name="Picture 7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99" name="Picture 7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0" name="Picture 7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1" name="Picture 7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2" name="Picture 7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3" name="Picture 7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4" name="Picture 8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5" name="Picture 8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6" name="Picture 8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7" name="Picture 8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8" name="Picture 8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09" name="Picture 8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10" name="Picture 8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0" name="Picture 9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1" name="Picture 9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2" name="Picture 9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3" name="Picture 9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4" name="Picture 10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5" name="Picture 10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6" name="Picture 10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7" name="Picture 10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8" name="Picture 10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29" name="Picture 10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0" name="Picture 10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1" name="Picture 10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5" name="Picture 111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6" name="Picture 112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7" name="Picture 113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8" name="Picture 114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39" name="Picture 115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0" name="Picture 116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1" name="Picture 117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2" name="Picture 118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3" name="Picture 119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4" name="Picture 120" descr="http://www.moac.go.th/mainpic/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145" name="Picture 121" descr="http://www.moac.go.th/images/design_2013/top_29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0" y="0"/>
            <a:ext cx="6477000" cy="85725"/>
          </a:xfrm>
          <a:prstGeom prst="rect">
            <a:avLst/>
          </a:prstGeom>
          <a:noFill/>
        </p:spPr>
      </p:pic>
      <p:pic>
        <p:nvPicPr>
          <p:cNvPr id="1146" name="Picture 122" descr="http://www.moac.go.th/images/design/design1/border_exe_19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0" y="0"/>
            <a:ext cx="4295775" cy="200025"/>
          </a:xfrm>
          <a:prstGeom prst="rect">
            <a:avLst/>
          </a:prstGeom>
          <a:noFill/>
        </p:spPr>
      </p:pic>
      <p:pic>
        <p:nvPicPr>
          <p:cNvPr id="1174" name="Picture 150" descr="http://www.moac.go.th/images/design_2013/tel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1175" name="Picture 151" descr="Thailand Web Stat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0" y="0"/>
            <a:ext cx="133350" cy="161925"/>
          </a:xfrm>
          <a:prstGeom prst="rect">
            <a:avLst/>
          </a:prstGeom>
          <a:noFill/>
        </p:spPr>
      </p:pic>
      <p:pic>
        <p:nvPicPr>
          <p:cNvPr id="1176" name="Picture 152" descr="Webstats4U - Free web site statistics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0" y="0"/>
            <a:ext cx="171450" cy="171450"/>
          </a:xfrm>
          <a:prstGeom prst="rect">
            <a:avLst/>
          </a:prstGeom>
          <a:noFill/>
        </p:spPr>
      </p:pic>
      <p:pic>
        <p:nvPicPr>
          <p:cNvPr id="1178" name="Picture 154" descr="http://www.moac.go.th/images/design_2013/1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0" y="0"/>
            <a:ext cx="323850" cy="323850"/>
          </a:xfrm>
          <a:prstGeom prst="rect">
            <a:avLst/>
          </a:prstGeom>
          <a:noFill/>
        </p:spPr>
      </p:pic>
      <p:pic>
        <p:nvPicPr>
          <p:cNvPr id="1179" name="Picture 155" descr="http://www.moac.go.th/images/design_2013/2.jp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0" y="0"/>
            <a:ext cx="285750" cy="323850"/>
          </a:xfrm>
          <a:prstGeom prst="rect">
            <a:avLst/>
          </a:prstGeom>
          <a:noFill/>
        </p:spPr>
      </p:pic>
      <p:pic>
        <p:nvPicPr>
          <p:cNvPr id="1027" name="Picture 3" descr="http://www.moac.go.th/mainpic/o.gif">
            <a:hlinkClick r:id="rId5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91200"/>
            <a:ext cx="9525" cy="9525"/>
          </a:xfrm>
          <a:prstGeom prst="rect">
            <a:avLst/>
          </a:prstGeom>
          <a:noFill/>
        </p:spPr>
      </p:pic>
      <p:sp>
        <p:nvSpPr>
          <p:cNvPr id="1182" name="AutoShape 158" descr="http://www.moac.go.th/ewt_stat.php?t=news&amp;filename=3371&amp;load=0&amp;res=1366x768"/>
          <p:cNvSpPr>
            <a:spLocks noChangeAspect="1" noChangeArrowheads="1"/>
          </p:cNvSpPr>
          <p:nvPr/>
        </p:nvSpPr>
        <p:spPr bwMode="auto">
          <a:xfrm>
            <a:off x="190500" y="-427038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84" name="Picture 160" descr="http://www.moac.go.th/mainpic/lightbox/loading.gif"/>
          <p:cNvPicPr>
            <a:picLocks noChangeAspect="1" noChangeArrowheads="1" noCrop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773363" y="-5935663"/>
            <a:ext cx="304800" cy="304800"/>
          </a:xfrm>
          <a:prstGeom prst="rect">
            <a:avLst/>
          </a:prstGeom>
          <a:noFill/>
        </p:spPr>
      </p:pic>
      <p:sp>
        <p:nvSpPr>
          <p:cNvPr id="170" name="สี่เหลี่ยมผืนผ้ามุมมน 3"/>
          <p:cNvSpPr/>
          <p:nvPr/>
        </p:nvSpPr>
        <p:spPr>
          <a:xfrm>
            <a:off x="2771800" y="764704"/>
            <a:ext cx="36724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กระทรวงเกษตรและสหกรณ์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สี่เหลี่ยมผืนผ้ามุมมน 3"/>
          <p:cNvSpPr/>
          <p:nvPr/>
        </p:nvSpPr>
        <p:spPr>
          <a:xfrm>
            <a:off x="7020272" y="1556792"/>
            <a:ext cx="200784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กลุ่มภารกิจด้านส่งเสริมและพัฒนาเกษตรกรและระบบสหกรณ์</a:t>
            </a:r>
            <a:endPara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สี่เหลี่ยมผืนผ้ามุมมน 3"/>
          <p:cNvSpPr/>
          <p:nvPr/>
        </p:nvSpPr>
        <p:spPr>
          <a:xfrm>
            <a:off x="4499992" y="1556792"/>
            <a:ext cx="237626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กลุ่มภารกิจด้านบริหารจัดการทรัพยากรเพื่อการผลิต</a:t>
            </a:r>
            <a:endPara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สี่เหลี่ยมผืนผ้ามุมมน 3"/>
          <p:cNvSpPr/>
          <p:nvPr/>
        </p:nvSpPr>
        <p:spPr>
          <a:xfrm>
            <a:off x="2339752" y="1556792"/>
            <a:ext cx="199107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กลุ่มภารกิจด้านพัฒนาการผลิต</a:t>
            </a:r>
            <a:endPara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สี่เหลี่ยมผืนผ้ามุมมน 3"/>
          <p:cNvSpPr/>
          <p:nvPr/>
        </p:nvSpPr>
        <p:spPr>
          <a:xfrm>
            <a:off x="251520" y="1556792"/>
            <a:ext cx="172819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ส่วนราชการที่ไม่อยู่ภายใต้กลุ่มภารกิจ</a:t>
            </a:r>
            <a:endPara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สี่เหลี่ยมผืนผ้ามุมมน 3"/>
          <p:cNvSpPr/>
          <p:nvPr/>
        </p:nvSpPr>
        <p:spPr>
          <a:xfrm>
            <a:off x="251520" y="2564904"/>
            <a:ext cx="180020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00"/>
                </a:solidFill>
              </a:rPr>
              <a:t>สำนักงานปลัดกระทรวงเกษตร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76" name="สี่เหลี่ยมผืนผ้ามุมมน 3"/>
          <p:cNvSpPr/>
          <p:nvPr/>
        </p:nvSpPr>
        <p:spPr>
          <a:xfrm>
            <a:off x="323528" y="3140968"/>
            <a:ext cx="17281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00"/>
                </a:solidFill>
              </a:rPr>
              <a:t>สำนักงานมาตรฐานสินค้าเกษตรและอาหารแห่งชาติ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77" name="สี่เหลี่ยมผืนผ้ามุมมน 3"/>
          <p:cNvSpPr/>
          <p:nvPr/>
        </p:nvSpPr>
        <p:spPr>
          <a:xfrm>
            <a:off x="323528" y="3789040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00"/>
                </a:solidFill>
              </a:rPr>
              <a:t>สำนักงานเศรษฐกิจการเกษตร</a:t>
            </a:r>
            <a:endParaRPr lang="th-TH" sz="1600" b="1" dirty="0">
              <a:solidFill>
                <a:srgbClr val="FF0000"/>
              </a:solidFill>
            </a:endParaRPr>
          </a:p>
        </p:txBody>
      </p:sp>
      <p:sp>
        <p:nvSpPr>
          <p:cNvPr id="178" name="สี่เหลี่ยมผืนผ้ามุมมน 3"/>
          <p:cNvSpPr/>
          <p:nvPr/>
        </p:nvSpPr>
        <p:spPr>
          <a:xfrm>
            <a:off x="179512" y="5085184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สำนักงานเกษตรและสหกรณ์จังหวัด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สี่เหลี่ยมผืนผ้ามุมมน 3"/>
          <p:cNvSpPr/>
          <p:nvPr/>
        </p:nvSpPr>
        <p:spPr>
          <a:xfrm>
            <a:off x="2483768" y="6021288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สำนักงานประมงจังหวัด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สำนักงานปศุสัตว์จังหวัด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สี่เหลี่ยมผืนผ้ามุมมน 3"/>
          <p:cNvSpPr/>
          <p:nvPr/>
        </p:nvSpPr>
        <p:spPr>
          <a:xfrm>
            <a:off x="2411760" y="4941168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กรมหม่อนไหม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สี่เหลี่ยมผืนผ้ามุมมน 3"/>
          <p:cNvSpPr/>
          <p:nvPr/>
        </p:nvSpPr>
        <p:spPr>
          <a:xfrm>
            <a:off x="2411760" y="436510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กรมวิชาการเกษตร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สี่เหลี่ยมผืนผ้ามุมมน 3"/>
          <p:cNvSpPr/>
          <p:nvPr/>
        </p:nvSpPr>
        <p:spPr>
          <a:xfrm>
            <a:off x="2411760" y="3789040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กรมปศุสัตว์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สี่เหลี่ยมผืนผ้ามุมมน 3"/>
          <p:cNvSpPr/>
          <p:nvPr/>
        </p:nvSpPr>
        <p:spPr>
          <a:xfrm>
            <a:off x="2411760" y="3212976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กรมประมง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สี่เหลี่ยมผืนผ้ามุมมน 3"/>
          <p:cNvSpPr/>
          <p:nvPr/>
        </p:nvSpPr>
        <p:spPr>
          <a:xfrm>
            <a:off x="2411760" y="256490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กรมการข้าว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สี่เหลี่ยมผืนผ้ามุมมน 3"/>
          <p:cNvSpPr/>
          <p:nvPr/>
        </p:nvSpPr>
        <p:spPr>
          <a:xfrm>
            <a:off x="4932040" y="5589240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สำนักงานปฏิรูปที่ดินจังหวัด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สี่เหลี่ยมผืนผ้ามุมมน 3"/>
          <p:cNvSpPr/>
          <p:nvPr/>
        </p:nvSpPr>
        <p:spPr>
          <a:xfrm>
            <a:off x="4788024" y="436510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สำนักงานปฏิรูปที่ดินเพื่อเกษตรกรรม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สี่เหลี่ยมผืนผ้ามุมมน 3"/>
          <p:cNvSpPr/>
          <p:nvPr/>
        </p:nvSpPr>
        <p:spPr>
          <a:xfrm>
            <a:off x="4788024" y="3789040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กรมฝนหลวงและการบินเกษตร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สี่เหลี่ยมผืนผ้ามุมมน 3"/>
          <p:cNvSpPr/>
          <p:nvPr/>
        </p:nvSpPr>
        <p:spPr>
          <a:xfrm>
            <a:off x="4788024" y="3212976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กรมพัฒนาที่ดิน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สี่เหลี่ยมผืนผ้ามุมมน 3"/>
          <p:cNvSpPr/>
          <p:nvPr/>
        </p:nvSpPr>
        <p:spPr>
          <a:xfrm>
            <a:off x="4788024" y="256490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กรมชลประทาน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สี่เหลี่ยมผืนผ้ามุมมน 3"/>
          <p:cNvSpPr/>
          <p:nvPr/>
        </p:nvSpPr>
        <p:spPr>
          <a:xfrm>
            <a:off x="7236296" y="5157192"/>
            <a:ext cx="172819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สำนักงานเกษตรจังหวัด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สำนักงานเกษตรอำเภอ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สำนักงานสหกรณ์จังหวัด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สี่เหลี่ยมผืนผ้ามุมมน 3"/>
          <p:cNvSpPr/>
          <p:nvPr/>
        </p:nvSpPr>
        <p:spPr>
          <a:xfrm>
            <a:off x="7092280" y="3861048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กรมส่งเสริมสหกรณ์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สี่เหลี่ยมผืนผ้ามุมมน 3"/>
          <p:cNvSpPr/>
          <p:nvPr/>
        </p:nvSpPr>
        <p:spPr>
          <a:xfrm>
            <a:off x="7092280" y="328498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0000FF"/>
                </a:solidFill>
              </a:rPr>
              <a:t>กรมส่งเสริมการเกษตร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93" name="สี่เหลี่ยมผืนผ้ามุมมน 3"/>
          <p:cNvSpPr/>
          <p:nvPr/>
        </p:nvSpPr>
        <p:spPr>
          <a:xfrm>
            <a:off x="7092280" y="2636912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กรมตรวจบัญชีสหกรณ์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สี่เหลี่ยมผืนผ้ามุมมน 3"/>
          <p:cNvSpPr/>
          <p:nvPr/>
        </p:nvSpPr>
        <p:spPr>
          <a:xfrm>
            <a:off x="6804248" y="4581128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ราชการบริหารส่วนภูมิภาค</a:t>
            </a:r>
            <a:endParaRPr lang="th-TH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สี่เหลี่ยมผืนผ้ามุมมน 3"/>
          <p:cNvSpPr/>
          <p:nvPr/>
        </p:nvSpPr>
        <p:spPr>
          <a:xfrm>
            <a:off x="4355976" y="5013176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ราชการบริหารส่วนภูมิภาค</a:t>
            </a:r>
            <a:endParaRPr lang="th-TH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สี่เหลี่ยมผืนผ้ามุมมน 3"/>
          <p:cNvSpPr/>
          <p:nvPr/>
        </p:nvSpPr>
        <p:spPr>
          <a:xfrm>
            <a:off x="35496" y="4437112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ราชการบริหารส่วนภูมิภาค</a:t>
            </a:r>
            <a:endParaRPr lang="th-TH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สี่เหลี่ยมผืนผ้ามุมมน 3"/>
          <p:cNvSpPr/>
          <p:nvPr/>
        </p:nvSpPr>
        <p:spPr>
          <a:xfrm>
            <a:off x="2195736" y="5445224"/>
            <a:ext cx="17281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ราชการบริหารส่วนภูมิภาค</a:t>
            </a:r>
            <a:endParaRPr lang="th-TH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Footer Placeholder 1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096344" cy="1008112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6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อำนาจหน้าที่</a:t>
            </a:r>
            <a:endParaRPr lang="th-TH" sz="6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988840"/>
            <a:ext cx="8229600" cy="4021907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ส่งเสริมและพัฒนาเกษตรกรและองค์กรเกษตรกร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ฝึกอาชีพเกษตรกรและให้บริการทางการเกษตร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พัฒนา ส่งเสริม ประสานและการถ่ายทอดความรู้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ทำหน้าที่เป็นสำนักงานเลขานุการของคณะกรรมการส่งเสริมวิสาหกิจชุมชน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15" y="404664"/>
            <a:ext cx="3463677" cy="10416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8541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การปฏิบัติงานในพื้นที่</a:t>
            </a:r>
            <a:endParaRPr lang="th-TH" sz="60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8868"/>
            <a:ext cx="7771899" cy="3697295"/>
          </a:xfrm>
        </p:spPr>
        <p:txBody>
          <a:bodyPr>
            <a:normAutofit fontScale="92500" lnSpcReduction="20000"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ยึดเกษตรกรเป็นศูนย์กลางในการพัฒนา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มองภาพ พื้นที่-คน-สินค้า เข้าด้วยกัน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ใช้ระบบส่งเสริมการเกษตร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MRCF System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เป็นเครื่องมือในการทำงาน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เป็นผู้จัดการการเกษตรในพื้นที่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เชื่อมโยงและ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การหน่วยงานในพื้นที่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28932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988840"/>
            <a:ext cx="5580112" cy="4869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5580112" y="2924944"/>
            <a:ext cx="864096" cy="2791470"/>
          </a:xfrm>
          <a:prstGeom prst="rightArrow">
            <a:avLst>
              <a:gd name="adj1" fmla="val 50000"/>
              <a:gd name="adj2" fmla="val 513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graphicFrame>
        <p:nvGraphicFramePr>
          <p:cNvPr id="11" name="ไดอะแกรม 10"/>
          <p:cNvGraphicFramePr/>
          <p:nvPr/>
        </p:nvGraphicFramePr>
        <p:xfrm>
          <a:off x="3532606" y="2852936"/>
          <a:ext cx="2160240" cy="381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ไดอะแกรม 11"/>
          <p:cNvGraphicFramePr/>
          <p:nvPr/>
        </p:nvGraphicFramePr>
        <p:xfrm>
          <a:off x="192038" y="4766620"/>
          <a:ext cx="233975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ลูกศรลง 16"/>
          <p:cNvSpPr/>
          <p:nvPr/>
        </p:nvSpPr>
        <p:spPr>
          <a:xfrm>
            <a:off x="827584" y="3933056"/>
            <a:ext cx="1035050" cy="81699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-258766" y="1866728"/>
            <a:ext cx="3880668" cy="1912606"/>
            <a:chOff x="642060" y="710957"/>
            <a:chExt cx="5738234" cy="2418079"/>
          </a:xfrm>
        </p:grpSpPr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2132727" y="1530304"/>
              <a:ext cx="4247567" cy="746623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ผู้จัดการการเกษตรใน</a:t>
              </a:r>
              <a:r>
                <a:rPr lang="th-TH" b="1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พื้นที่</a:t>
              </a:r>
              <a:endParaRPr lang="th-TH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2222421" y="2397163"/>
              <a:ext cx="3678361" cy="731873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ผู้นำการเปลี่ยนแปลง</a:t>
              </a: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42060" y="710957"/>
              <a:ext cx="5683900" cy="739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H Fah kwang" panose="02000506000000020004" pitchFamily="2" charset="-34"/>
                  <a:cs typeface="TH Fah kwang" panose="02000506000000020004" pitchFamily="2" charset="-34"/>
                </a:rPr>
                <a:t> นักส่ง</a:t>
              </a:r>
              <a:r>
                <a:rPr lang="th-TH" sz="32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H Fah kwang" panose="02000506000000020004" pitchFamily="2" charset="-34"/>
                  <a:cs typeface="TH Fah kwang" panose="02000506000000020004" pitchFamily="2" charset="-34"/>
                </a:rPr>
                <a:t>เสริมการเกษตร</a:t>
              </a:r>
            </a:p>
          </p:txBody>
        </p:sp>
        <p:sp>
          <p:nvSpPr>
            <p:cNvPr id="22" name="วงเล็บเหลี่ยมซ้าย 21"/>
            <p:cNvSpPr/>
            <p:nvPr/>
          </p:nvSpPr>
          <p:spPr>
            <a:xfrm>
              <a:off x="2062798" y="1765791"/>
              <a:ext cx="159623" cy="722539"/>
            </a:xfrm>
            <a:prstGeom prst="leftBracket">
              <a:avLst/>
            </a:prstGeom>
            <a:ln w="3810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3" name="ตัวเชื่อมต่อตรง 22"/>
            <p:cNvCxnSpPr>
              <a:endCxn id="22" idx="1"/>
            </p:cNvCxnSpPr>
            <p:nvPr/>
          </p:nvCxnSpPr>
          <p:spPr>
            <a:xfrm flipV="1">
              <a:off x="1605056" y="2127060"/>
              <a:ext cx="457742" cy="4014"/>
            </a:xfrm>
            <a:prstGeom prst="line">
              <a:avLst/>
            </a:prstGeom>
            <a:ln>
              <a:headEnd type="oval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9" name="ตัวเชื่อมต่อตรง 28"/>
          <p:cNvCxnSpPr/>
          <p:nvPr/>
        </p:nvCxnSpPr>
        <p:spPr>
          <a:xfrm flipV="1">
            <a:off x="376780" y="2417740"/>
            <a:ext cx="0" cy="55086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ลูกศรลง 33"/>
          <p:cNvSpPr/>
          <p:nvPr/>
        </p:nvSpPr>
        <p:spPr>
          <a:xfrm rot="2645762">
            <a:off x="1922913" y="4848222"/>
            <a:ext cx="792162" cy="5715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627784" y="4005064"/>
            <a:ext cx="1152128" cy="766518"/>
          </a:xfrm>
          <a:prstGeom prst="snip2Diag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MRCF</a:t>
            </a:r>
            <a:endParaRPr lang="th-TH" sz="3200" b="1" dirty="0">
              <a:solidFill>
                <a:prstClr val="black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660232" y="2276872"/>
            <a:ext cx="208823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Officer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660232" y="3140968"/>
            <a:ext cx="2088232" cy="622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Office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6660233" y="4005064"/>
            <a:ext cx="2160239" cy="622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Farmer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660232" y="4869160"/>
            <a:ext cx="2160240" cy="6409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Group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630987" y="5733256"/>
            <a:ext cx="218948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Product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472238" y="1988840"/>
            <a:ext cx="2671762" cy="4869160"/>
          </a:xfrm>
          <a:prstGeom prst="round2Diag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5536" y="126010"/>
            <a:ext cx="8363272" cy="9807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แนวทางการปฏิบัติงานส่งเสริมการเกษตร (ต่อ)</a:t>
            </a:r>
            <a:endParaRPr kumimoji="0" lang="th-TH" sz="5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79512" y="119675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ระบบส่งเสริมการเกษตร </a:t>
            </a:r>
            <a:r>
              <a:rPr lang="en-US" sz="40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MRCF</a:t>
            </a:r>
            <a:endParaRPr lang="th-TH" sz="4000" b="1" dirty="0" smtClean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600" smtClean="0"/>
              <a:pPr/>
              <a:t>6</a:t>
            </a:fld>
            <a:endParaRPr lang="th-TH" sz="16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041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ตัวยึดเนื้อหา 3" descr="system3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54" y="0"/>
            <a:ext cx="9099550" cy="6176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8BC-0A03-4E78-9E2A-4C47F828660D}" type="slidenum">
              <a:rPr lang="th-TH" sz="1800" smtClean="0"/>
              <a:pPr/>
              <a:t>7</a:t>
            </a:fld>
            <a:endParaRPr lang="th-TH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777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8E16459-FDE0-4CEF-9701-CD4B8E79A2F9}" type="slidenum">
              <a:rPr lang="th-TH" sz="1100">
                <a:solidFill>
                  <a:schemeClr val="accent1"/>
                </a:solidFill>
              </a:rPr>
              <a:pPr/>
              <a:t>8</a:t>
            </a:fld>
            <a:endParaRPr lang="th-TH" sz="1100">
              <a:solidFill>
                <a:schemeClr val="accent1"/>
              </a:solidFill>
            </a:endParaRPr>
          </a:p>
        </p:txBody>
      </p:sp>
      <p:pic>
        <p:nvPicPr>
          <p:cNvPr id="11267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33" y="188913"/>
            <a:ext cx="8831263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600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193F9-9BD1-4264-B0A5-7568ECD9D75B}" type="slidenum">
              <a:rPr lang="en-US">
                <a:solidFill>
                  <a:srgbClr val="898989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h-TH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852936"/>
            <a:ext cx="4968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atin typeface="TH SarabunPSK" pitchFamily="34" charset="-34"/>
                <a:cs typeface="TH SarabunPSK" pitchFamily="34" charset="-34"/>
              </a:rPr>
              <a:t>Zoning</a:t>
            </a:r>
            <a:endParaRPr lang="th-TH" sz="7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1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51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789</Words>
  <Application>Microsoft Office PowerPoint</Application>
  <PresentationFormat>On-screen Show (4:3)</PresentationFormat>
  <Paragraphs>200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รูปคลื่น</vt:lpstr>
      <vt:lpstr>การส่งเสริมการเกษตร กับบทบาทของจังหวัด</vt:lpstr>
      <vt:lpstr>หัวข้อการนำเสนอ</vt:lpstr>
      <vt:lpstr>โครงสร้างกระทรวงเกษตรและสหกรณ์</vt:lpstr>
      <vt:lpstr>อำนาจหน้าที่</vt:lpstr>
      <vt:lpstr>การปฏิบัติงานในพื้นที่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งานสำคัญที่ต้องเร่งรัดดำเนินการ</vt:lpstr>
      <vt:lpstr>งานสำคัญที่ต้องเร่งรัดดำเนินการ</vt:lpstr>
      <vt:lpstr>)</vt:lpstr>
      <vt:lpstr>Slide 17</vt:lpstr>
      <vt:lpstr>งานสำคัญที่ต้องเร่งรัดดำเนินการ</vt:lpstr>
      <vt:lpstr>Slide 19</vt:lpstr>
      <vt:lpstr>งานสำคัญที่ต้องเร่งรัดดำเนินการ</vt:lpstr>
      <vt:lpstr>งานสำคัญที่ต้องเร่งรัดดำเนินการ</vt:lpstr>
      <vt:lpstr>การสนับสนุนของผู้ว่าราชการจังหวัด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การส่งเสริมการเกษตรกับบทบาทของจังหวัด</dc:title>
  <dc:creator>USER</dc:creator>
  <cp:lastModifiedBy>doaepc06</cp:lastModifiedBy>
  <cp:revision>190</cp:revision>
  <dcterms:created xsi:type="dcterms:W3CDTF">2015-09-21T07:09:00Z</dcterms:created>
  <dcterms:modified xsi:type="dcterms:W3CDTF">2015-09-24T01:51:56Z</dcterms:modified>
</cp:coreProperties>
</file>